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9" r:id="rId1"/>
  </p:sldMasterIdLst>
  <p:notesMasterIdLst>
    <p:notesMasterId r:id="rId41"/>
  </p:notesMasterIdLst>
  <p:handoutMasterIdLst>
    <p:handoutMasterId r:id="rId42"/>
  </p:handoutMasterIdLst>
  <p:sldIdLst>
    <p:sldId id="282" r:id="rId2"/>
    <p:sldId id="281" r:id="rId3"/>
    <p:sldId id="302" r:id="rId4"/>
    <p:sldId id="260" r:id="rId5"/>
    <p:sldId id="315" r:id="rId6"/>
    <p:sldId id="261" r:id="rId7"/>
    <p:sldId id="283" r:id="rId8"/>
    <p:sldId id="314" r:id="rId9"/>
    <p:sldId id="303" r:id="rId10"/>
    <p:sldId id="304" r:id="rId11"/>
    <p:sldId id="305" r:id="rId12"/>
    <p:sldId id="306" r:id="rId13"/>
    <p:sldId id="307" r:id="rId14"/>
    <p:sldId id="309" r:id="rId15"/>
    <p:sldId id="310" r:id="rId16"/>
    <p:sldId id="311" r:id="rId17"/>
    <p:sldId id="312" r:id="rId18"/>
    <p:sldId id="313" r:id="rId19"/>
    <p:sldId id="263" r:id="rId20"/>
    <p:sldId id="284" r:id="rId21"/>
    <p:sldId id="285" r:id="rId22"/>
    <p:sldId id="286" r:id="rId23"/>
    <p:sldId id="287" r:id="rId24"/>
    <p:sldId id="289" r:id="rId25"/>
    <p:sldId id="290" r:id="rId26"/>
    <p:sldId id="291" r:id="rId27"/>
    <p:sldId id="292" r:id="rId28"/>
    <p:sldId id="293" r:id="rId29"/>
    <p:sldId id="295" r:id="rId30"/>
    <p:sldId id="296" r:id="rId31"/>
    <p:sldId id="316" r:id="rId32"/>
    <p:sldId id="319" r:id="rId33"/>
    <p:sldId id="320" r:id="rId34"/>
    <p:sldId id="262" r:id="rId35"/>
    <p:sldId id="299" r:id="rId36"/>
    <p:sldId id="317" r:id="rId37"/>
    <p:sldId id="318" r:id="rId38"/>
    <p:sldId id="301" r:id="rId39"/>
    <p:sldId id="300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6806C"/>
    <a:srgbClr val="FF00FF"/>
    <a:srgbClr val="FF66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882" autoAdjust="0"/>
    <p:restoredTop sz="94660"/>
  </p:normalViewPr>
  <p:slideViewPr>
    <p:cSldViewPr>
      <p:cViewPr>
        <p:scale>
          <a:sx n="70" d="100"/>
          <a:sy n="70" d="100"/>
        </p:scale>
        <p:origin x="-1374" y="-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4/8/2013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34CFCA1-EE9A-4BE3-A443-39F74B32AF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4/8/2013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DFF61DA-84D3-45ED-92CD-21A6F76C5D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E270FB4-76B1-4439-8F36-7ACF55D28773}" type="slidenum">
              <a:rPr lang="en-US" smtClean="0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37D516F-3EA2-4ECB-80DB-FE21B07F17C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228600"/>
            <a:ext cx="8696325" cy="6035675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9"/>
          <p:cNvGrpSpPr>
            <a:grpSpLocks noChangeAspect="1"/>
          </p:cNvGrpSpPr>
          <p:nvPr/>
        </p:nvGrpSpPr>
        <p:grpSpPr bwMode="auto">
          <a:xfrm>
            <a:off x="211138" y="5354638"/>
            <a:ext cx="8723312" cy="1330325"/>
            <a:chOff x="-3905250" y="4294188"/>
            <a:chExt cx="13011150" cy="1892300"/>
          </a:xfrm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10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766D9-623F-4A42-BE2F-45110FBAA6F2}" type="datetime1">
              <a:rPr lang="en-US"/>
              <a:pPr>
                <a:defRPr/>
              </a:pPr>
              <a:t>3/15/2019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E6E46-7078-4EA2-ABFA-0029B4746E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1B2A81-8A49-438F-8ED6-12DBA1E5B5DA}" type="datetime1">
              <a:rPr lang="en-US"/>
              <a:pPr>
                <a:defRPr/>
              </a:pPr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FCAB9-C80F-4F3E-BE0C-B1AA15D1DC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hidden"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15"/>
          <p:cNvGrpSpPr>
            <a:grpSpLocks noChangeAspect="1"/>
          </p:cNvGrpSpPr>
          <p:nvPr/>
        </p:nvGrpSpPr>
        <p:grpSpPr bwMode="auto">
          <a:xfrm>
            <a:off x="211138" y="714375"/>
            <a:ext cx="8723312" cy="1331913"/>
            <a:chOff x="-3905250" y="4294188"/>
            <a:chExt cx="13011150" cy="1892300"/>
          </a:xfrm>
        </p:grpSpPr>
        <p:sp>
          <p:nvSpPr>
            <p:cNvPr id="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10" name="Freeform 25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D9C1E-AA2A-4A76-B7B0-BE0AADD20137}" type="datetime1">
              <a:rPr lang="en-US"/>
              <a:pPr>
                <a:defRPr/>
              </a:pPr>
              <a:t>3/15/2019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CBACD4-08FE-478C-9FA3-075CF0CC42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8C20DC-94B4-4F35-B361-990EC08CBB05}" type="datetime1">
              <a:rPr lang="en-US"/>
              <a:pPr>
                <a:defRPr/>
              </a:pPr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8FCC96-C06B-44B1-8880-B198B268BB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0" y="228600"/>
            <a:ext cx="8696325" cy="473710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Freeform 14"/>
          <p:cNvSpPr>
            <a:spLocks/>
          </p:cNvSpPr>
          <p:nvPr/>
        </p:nvSpPr>
        <p:spPr bwMode="hidden">
          <a:xfrm>
            <a:off x="6046788" y="4203700"/>
            <a:ext cx="2876550" cy="714375"/>
          </a:xfrm>
          <a:custGeom>
            <a:avLst/>
            <a:gdLst>
              <a:gd name="T0" fmla="*/ 2147483647 w 2706"/>
              <a:gd name="T1" fmla="*/ 0 h 640"/>
              <a:gd name="T2" fmla="*/ 2147483647 w 2706"/>
              <a:gd name="T3" fmla="*/ 0 h 640"/>
              <a:gd name="T4" fmla="*/ 2147483647 w 2706"/>
              <a:gd name="T5" fmla="*/ 2147483647 h 640"/>
              <a:gd name="T6" fmla="*/ 2147483647 w 2706"/>
              <a:gd name="T7" fmla="*/ 2147483647 h 640"/>
              <a:gd name="T8" fmla="*/ 2147483647 w 2706"/>
              <a:gd name="T9" fmla="*/ 2147483647 h 640"/>
              <a:gd name="T10" fmla="*/ 2147483647 w 2706"/>
              <a:gd name="T11" fmla="*/ 2147483647 h 640"/>
              <a:gd name="T12" fmla="*/ 2147483647 w 2706"/>
              <a:gd name="T13" fmla="*/ 2147483647 h 640"/>
              <a:gd name="T14" fmla="*/ 2147483647 w 2706"/>
              <a:gd name="T15" fmla="*/ 2147483647 h 640"/>
              <a:gd name="T16" fmla="*/ 2147483647 w 2706"/>
              <a:gd name="T17" fmla="*/ 2147483647 h 640"/>
              <a:gd name="T18" fmla="*/ 2147483647 w 2706"/>
              <a:gd name="T19" fmla="*/ 2147483647 h 640"/>
              <a:gd name="T20" fmla="*/ 2147483647 w 2706"/>
              <a:gd name="T21" fmla="*/ 2147483647 h 640"/>
              <a:gd name="T22" fmla="*/ 2147483647 w 2706"/>
              <a:gd name="T23" fmla="*/ 2147483647 h 640"/>
              <a:gd name="T24" fmla="*/ 2147483647 w 2706"/>
              <a:gd name="T25" fmla="*/ 2147483647 h 640"/>
              <a:gd name="T26" fmla="*/ 2147483647 w 2706"/>
              <a:gd name="T27" fmla="*/ 2147483647 h 640"/>
              <a:gd name="T28" fmla="*/ 2147483647 w 2706"/>
              <a:gd name="T29" fmla="*/ 2147483647 h 640"/>
              <a:gd name="T30" fmla="*/ 2147483647 w 2706"/>
              <a:gd name="T31" fmla="*/ 2147483647 h 640"/>
              <a:gd name="T32" fmla="*/ 2147483647 w 2706"/>
              <a:gd name="T33" fmla="*/ 2147483647 h 640"/>
              <a:gd name="T34" fmla="*/ 2147483647 w 2706"/>
              <a:gd name="T35" fmla="*/ 2147483647 h 640"/>
              <a:gd name="T36" fmla="*/ 0 w 2706"/>
              <a:gd name="T37" fmla="*/ 2147483647 h 640"/>
              <a:gd name="T38" fmla="*/ 0 w 2706"/>
              <a:gd name="T39" fmla="*/ 2147483647 h 640"/>
              <a:gd name="T40" fmla="*/ 2147483647 w 2706"/>
              <a:gd name="T41" fmla="*/ 2147483647 h 640"/>
              <a:gd name="T42" fmla="*/ 2147483647 w 2706"/>
              <a:gd name="T43" fmla="*/ 2147483647 h 640"/>
              <a:gd name="T44" fmla="*/ 2147483647 w 2706"/>
              <a:gd name="T45" fmla="*/ 2147483647 h 640"/>
              <a:gd name="T46" fmla="*/ 2147483647 w 2706"/>
              <a:gd name="T47" fmla="*/ 2147483647 h 640"/>
              <a:gd name="T48" fmla="*/ 2147483647 w 2706"/>
              <a:gd name="T49" fmla="*/ 2147483647 h 640"/>
              <a:gd name="T50" fmla="*/ 2147483647 w 2706"/>
              <a:gd name="T51" fmla="*/ 2147483647 h 640"/>
              <a:gd name="T52" fmla="*/ 2147483647 w 2706"/>
              <a:gd name="T53" fmla="*/ 2147483647 h 640"/>
              <a:gd name="T54" fmla="*/ 2147483647 w 2706"/>
              <a:gd name="T55" fmla="*/ 2147483647 h 640"/>
              <a:gd name="T56" fmla="*/ 2147483647 w 2706"/>
              <a:gd name="T57" fmla="*/ 2147483647 h 640"/>
              <a:gd name="T58" fmla="*/ 2147483647 w 2706"/>
              <a:gd name="T59" fmla="*/ 2147483647 h 640"/>
              <a:gd name="T60" fmla="*/ 2147483647 w 2706"/>
              <a:gd name="T61" fmla="*/ 2147483647 h 640"/>
              <a:gd name="T62" fmla="*/ 2147483647 w 2706"/>
              <a:gd name="T63" fmla="*/ 2147483647 h 640"/>
              <a:gd name="T64" fmla="*/ 2147483647 w 2706"/>
              <a:gd name="T65" fmla="*/ 2147483647 h 640"/>
              <a:gd name="T66" fmla="*/ 2147483647 w 2706"/>
              <a:gd name="T67" fmla="*/ 2147483647 h 640"/>
              <a:gd name="T68" fmla="*/ 2147483647 w 2706"/>
              <a:gd name="T69" fmla="*/ 2147483647 h 640"/>
              <a:gd name="T70" fmla="*/ 2147483647 w 2706"/>
              <a:gd name="T71" fmla="*/ 2147483647 h 640"/>
              <a:gd name="T72" fmla="*/ 2147483647 w 2706"/>
              <a:gd name="T73" fmla="*/ 2147483647 h 640"/>
              <a:gd name="T74" fmla="*/ 2147483647 w 2706"/>
              <a:gd name="T75" fmla="*/ 2147483647 h 640"/>
              <a:gd name="T76" fmla="*/ 2147483647 w 2706"/>
              <a:gd name="T77" fmla="*/ 2147483647 h 640"/>
              <a:gd name="T78" fmla="*/ 2147483647 w 2706"/>
              <a:gd name="T79" fmla="*/ 2147483647 h 640"/>
              <a:gd name="T80" fmla="*/ 2147483647 w 2706"/>
              <a:gd name="T81" fmla="*/ 2147483647 h 640"/>
              <a:gd name="T82" fmla="*/ 2147483647 w 2706"/>
              <a:gd name="T83" fmla="*/ 2147483647 h 640"/>
              <a:gd name="T84" fmla="*/ 2147483647 w 2706"/>
              <a:gd name="T85" fmla="*/ 2147483647 h 640"/>
              <a:gd name="T86" fmla="*/ 2147483647 w 2706"/>
              <a:gd name="T87" fmla="*/ 2147483647 h 640"/>
              <a:gd name="T88" fmla="*/ 2147483647 w 2706"/>
              <a:gd name="T89" fmla="*/ 2147483647 h 640"/>
              <a:gd name="T90" fmla="*/ 2147483647 w 2706"/>
              <a:gd name="T91" fmla="*/ 2147483647 h 640"/>
              <a:gd name="T92" fmla="*/ 2147483647 w 2706"/>
              <a:gd name="T93" fmla="*/ 2147483647 h 640"/>
              <a:gd name="T94" fmla="*/ 2147483647 w 2706"/>
              <a:gd name="T95" fmla="*/ 2147483647 h 640"/>
              <a:gd name="T96" fmla="*/ 2147483647 w 2706"/>
              <a:gd name="T97" fmla="*/ 2147483647 h 640"/>
              <a:gd name="T98" fmla="*/ 2147483647 w 2706"/>
              <a:gd name="T99" fmla="*/ 2147483647 h 640"/>
              <a:gd name="T100" fmla="*/ 2147483647 w 2706"/>
              <a:gd name="T101" fmla="*/ 2147483647 h 640"/>
              <a:gd name="T102" fmla="*/ 2147483647 w 2706"/>
              <a:gd name="T103" fmla="*/ 2147483647 h 640"/>
              <a:gd name="T104" fmla="*/ 2147483647 w 2706"/>
              <a:gd name="T105" fmla="*/ 2147483647 h 640"/>
              <a:gd name="T106" fmla="*/ 2147483647 w 2706"/>
              <a:gd name="T107" fmla="*/ 0 h 640"/>
              <a:gd name="T108" fmla="*/ 2147483647 w 2706"/>
              <a:gd name="T109" fmla="*/ 0 h 640"/>
              <a:gd name="T110" fmla="*/ 2147483647 w 2706"/>
              <a:gd name="T111" fmla="*/ 0 h 640"/>
              <a:gd name="T112" fmla="*/ 2147483647 w 2706"/>
              <a:gd name="T113" fmla="*/ 0 h 64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6" y="388"/>
                </a:lnTo>
                <a:lnTo>
                  <a:pt x="2706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19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18"/>
          <p:cNvSpPr>
            <a:spLocks/>
          </p:cNvSpPr>
          <p:nvPr/>
        </p:nvSpPr>
        <p:spPr bwMode="hidden">
          <a:xfrm>
            <a:off x="2619375" y="4075113"/>
            <a:ext cx="5545138" cy="850900"/>
          </a:xfrm>
          <a:custGeom>
            <a:avLst/>
            <a:gdLst>
              <a:gd name="T0" fmla="*/ 2147483647 w 5216"/>
              <a:gd name="T1" fmla="*/ 2147483647 h 762"/>
              <a:gd name="T2" fmla="*/ 2147483647 w 5216"/>
              <a:gd name="T3" fmla="*/ 2147483647 h 762"/>
              <a:gd name="T4" fmla="*/ 2147483647 w 5216"/>
              <a:gd name="T5" fmla="*/ 2147483647 h 762"/>
              <a:gd name="T6" fmla="*/ 2147483647 w 5216"/>
              <a:gd name="T7" fmla="*/ 2147483647 h 762"/>
              <a:gd name="T8" fmla="*/ 2147483647 w 5216"/>
              <a:gd name="T9" fmla="*/ 2147483647 h 762"/>
              <a:gd name="T10" fmla="*/ 2147483647 w 5216"/>
              <a:gd name="T11" fmla="*/ 2147483647 h 762"/>
              <a:gd name="T12" fmla="*/ 2147483647 w 5216"/>
              <a:gd name="T13" fmla="*/ 2147483647 h 762"/>
              <a:gd name="T14" fmla="*/ 2147483647 w 5216"/>
              <a:gd name="T15" fmla="*/ 2147483647 h 762"/>
              <a:gd name="T16" fmla="*/ 2147483647 w 5216"/>
              <a:gd name="T17" fmla="*/ 2147483647 h 762"/>
              <a:gd name="T18" fmla="*/ 2147483647 w 5216"/>
              <a:gd name="T19" fmla="*/ 2147483647 h 762"/>
              <a:gd name="T20" fmla="*/ 2147483647 w 5216"/>
              <a:gd name="T21" fmla="*/ 2147483647 h 762"/>
              <a:gd name="T22" fmla="*/ 2147483647 w 5216"/>
              <a:gd name="T23" fmla="*/ 2147483647 h 762"/>
              <a:gd name="T24" fmla="*/ 2147483647 w 5216"/>
              <a:gd name="T25" fmla="*/ 2147483647 h 762"/>
              <a:gd name="T26" fmla="*/ 2147483647 w 5216"/>
              <a:gd name="T27" fmla="*/ 0 h 762"/>
              <a:gd name="T28" fmla="*/ 2147483647 w 5216"/>
              <a:gd name="T29" fmla="*/ 2147483647 h 762"/>
              <a:gd name="T30" fmla="*/ 2147483647 w 5216"/>
              <a:gd name="T31" fmla="*/ 2147483647 h 762"/>
              <a:gd name="T32" fmla="*/ 0 w 5216"/>
              <a:gd name="T33" fmla="*/ 2147483647 h 762"/>
              <a:gd name="T34" fmla="*/ 2147483647 w 5216"/>
              <a:gd name="T35" fmla="*/ 2147483647 h 762"/>
              <a:gd name="T36" fmla="*/ 2147483647 w 5216"/>
              <a:gd name="T37" fmla="*/ 2147483647 h 762"/>
              <a:gd name="T38" fmla="*/ 2147483647 w 5216"/>
              <a:gd name="T39" fmla="*/ 2147483647 h 762"/>
              <a:gd name="T40" fmla="*/ 2147483647 w 5216"/>
              <a:gd name="T41" fmla="*/ 2147483647 h 762"/>
              <a:gd name="T42" fmla="*/ 2147483647 w 5216"/>
              <a:gd name="T43" fmla="*/ 2147483647 h 762"/>
              <a:gd name="T44" fmla="*/ 2147483647 w 5216"/>
              <a:gd name="T45" fmla="*/ 2147483647 h 762"/>
              <a:gd name="T46" fmla="*/ 2147483647 w 5216"/>
              <a:gd name="T47" fmla="*/ 2147483647 h 762"/>
              <a:gd name="T48" fmla="*/ 2147483647 w 5216"/>
              <a:gd name="T49" fmla="*/ 2147483647 h 762"/>
              <a:gd name="T50" fmla="*/ 2147483647 w 5216"/>
              <a:gd name="T51" fmla="*/ 2147483647 h 762"/>
              <a:gd name="T52" fmla="*/ 2147483647 w 5216"/>
              <a:gd name="T53" fmla="*/ 2147483647 h 762"/>
              <a:gd name="T54" fmla="*/ 2147483647 w 5216"/>
              <a:gd name="T55" fmla="*/ 2147483647 h 762"/>
              <a:gd name="T56" fmla="*/ 2147483647 w 5216"/>
              <a:gd name="T57" fmla="*/ 2147483647 h 762"/>
              <a:gd name="T58" fmla="*/ 2147483647 w 5216"/>
              <a:gd name="T59" fmla="*/ 2147483647 h 762"/>
              <a:gd name="T60" fmla="*/ 2147483647 w 5216"/>
              <a:gd name="T61" fmla="*/ 2147483647 h 762"/>
              <a:gd name="T62" fmla="*/ 2147483647 w 5216"/>
              <a:gd name="T63" fmla="*/ 2147483647 h 762"/>
              <a:gd name="T64" fmla="*/ 2147483647 w 5216"/>
              <a:gd name="T65" fmla="*/ 2147483647 h 762"/>
              <a:gd name="T66" fmla="*/ 2147483647 w 5216"/>
              <a:gd name="T67" fmla="*/ 2147483647 h 762"/>
              <a:gd name="T68" fmla="*/ 2147483647 w 5216"/>
              <a:gd name="T69" fmla="*/ 2147483647 h 762"/>
              <a:gd name="T70" fmla="*/ 2147483647 w 5216"/>
              <a:gd name="T71" fmla="*/ 2147483647 h 76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39999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22"/>
          <p:cNvSpPr>
            <a:spLocks/>
          </p:cNvSpPr>
          <p:nvPr/>
        </p:nvSpPr>
        <p:spPr bwMode="hidden">
          <a:xfrm>
            <a:off x="2828925" y="4087813"/>
            <a:ext cx="5467350" cy="774700"/>
          </a:xfrm>
          <a:custGeom>
            <a:avLst/>
            <a:gdLst>
              <a:gd name="T0" fmla="*/ 0 w 5144"/>
              <a:gd name="T1" fmla="*/ 2147483647 h 694"/>
              <a:gd name="T2" fmla="*/ 0 w 5144"/>
              <a:gd name="T3" fmla="*/ 2147483647 h 694"/>
              <a:gd name="T4" fmla="*/ 2147483647 w 5144"/>
              <a:gd name="T5" fmla="*/ 2147483647 h 694"/>
              <a:gd name="T6" fmla="*/ 2147483647 w 5144"/>
              <a:gd name="T7" fmla="*/ 2147483647 h 694"/>
              <a:gd name="T8" fmla="*/ 2147483647 w 5144"/>
              <a:gd name="T9" fmla="*/ 2147483647 h 694"/>
              <a:gd name="T10" fmla="*/ 2147483647 w 5144"/>
              <a:gd name="T11" fmla="*/ 2147483647 h 694"/>
              <a:gd name="T12" fmla="*/ 2147483647 w 5144"/>
              <a:gd name="T13" fmla="*/ 2147483647 h 694"/>
              <a:gd name="T14" fmla="*/ 2147483647 w 5144"/>
              <a:gd name="T15" fmla="*/ 2147483647 h 694"/>
              <a:gd name="T16" fmla="*/ 2147483647 w 5144"/>
              <a:gd name="T17" fmla="*/ 2147483647 h 694"/>
              <a:gd name="T18" fmla="*/ 2147483647 w 5144"/>
              <a:gd name="T19" fmla="*/ 2147483647 h 694"/>
              <a:gd name="T20" fmla="*/ 2147483647 w 5144"/>
              <a:gd name="T21" fmla="*/ 2147483647 h 694"/>
              <a:gd name="T22" fmla="*/ 2147483647 w 5144"/>
              <a:gd name="T23" fmla="*/ 2147483647 h 694"/>
              <a:gd name="T24" fmla="*/ 2147483647 w 5144"/>
              <a:gd name="T25" fmla="*/ 0 h 694"/>
              <a:gd name="T26" fmla="*/ 2147483647 w 5144"/>
              <a:gd name="T27" fmla="*/ 2147483647 h 694"/>
              <a:gd name="T28" fmla="*/ 2147483647 w 5144"/>
              <a:gd name="T29" fmla="*/ 2147483647 h 694"/>
              <a:gd name="T30" fmla="*/ 2147483647 w 5144"/>
              <a:gd name="T31" fmla="*/ 2147483647 h 694"/>
              <a:gd name="T32" fmla="*/ 2147483647 w 5144"/>
              <a:gd name="T33" fmla="*/ 2147483647 h 694"/>
              <a:gd name="T34" fmla="*/ 2147483647 w 5144"/>
              <a:gd name="T35" fmla="*/ 2147483647 h 694"/>
              <a:gd name="T36" fmla="*/ 2147483647 w 5144"/>
              <a:gd name="T37" fmla="*/ 2147483647 h 694"/>
              <a:gd name="T38" fmla="*/ 2147483647 w 5144"/>
              <a:gd name="T39" fmla="*/ 2147483647 h 694"/>
              <a:gd name="T40" fmla="*/ 2147483647 w 5144"/>
              <a:gd name="T41" fmla="*/ 2147483647 h 694"/>
              <a:gd name="T42" fmla="*/ 2147483647 w 5144"/>
              <a:gd name="T43" fmla="*/ 2147483647 h 694"/>
              <a:gd name="T44" fmla="*/ 2147483647 w 5144"/>
              <a:gd name="T45" fmla="*/ 2147483647 h 694"/>
              <a:gd name="T46" fmla="*/ 2147483647 w 5144"/>
              <a:gd name="T47" fmla="*/ 2147483647 h 694"/>
              <a:gd name="T48" fmla="*/ 2147483647 w 5144"/>
              <a:gd name="T49" fmla="*/ 2147483647 h 694"/>
              <a:gd name="T50" fmla="*/ 2147483647 w 5144"/>
              <a:gd name="T51" fmla="*/ 2147483647 h 694"/>
              <a:gd name="T52" fmla="*/ 2147483647 w 5144"/>
              <a:gd name="T53" fmla="*/ 2147483647 h 694"/>
              <a:gd name="T54" fmla="*/ 2147483647 w 5144"/>
              <a:gd name="T55" fmla="*/ 2147483647 h 694"/>
              <a:gd name="T56" fmla="*/ 2147483647 w 5144"/>
              <a:gd name="T57" fmla="*/ 2147483647 h 694"/>
              <a:gd name="T58" fmla="*/ 2147483647 w 5144"/>
              <a:gd name="T59" fmla="*/ 2147483647 h 694"/>
              <a:gd name="T60" fmla="*/ 2147483647 w 5144"/>
              <a:gd name="T61" fmla="*/ 2147483647 h 69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26"/>
          <p:cNvSpPr>
            <a:spLocks/>
          </p:cNvSpPr>
          <p:nvPr/>
        </p:nvSpPr>
        <p:spPr bwMode="hidden">
          <a:xfrm>
            <a:off x="5610225" y="4073525"/>
            <a:ext cx="3306763" cy="652463"/>
          </a:xfrm>
          <a:custGeom>
            <a:avLst/>
            <a:gdLst>
              <a:gd name="T0" fmla="*/ 0 w 3112"/>
              <a:gd name="T1" fmla="*/ 2147483647 h 584"/>
              <a:gd name="T2" fmla="*/ 0 w 3112"/>
              <a:gd name="T3" fmla="*/ 2147483647 h 584"/>
              <a:gd name="T4" fmla="*/ 2147483647 w 3112"/>
              <a:gd name="T5" fmla="*/ 2147483647 h 584"/>
              <a:gd name="T6" fmla="*/ 2147483647 w 3112"/>
              <a:gd name="T7" fmla="*/ 2147483647 h 584"/>
              <a:gd name="T8" fmla="*/ 2147483647 w 3112"/>
              <a:gd name="T9" fmla="*/ 2147483647 h 584"/>
              <a:gd name="T10" fmla="*/ 2147483647 w 3112"/>
              <a:gd name="T11" fmla="*/ 2147483647 h 584"/>
              <a:gd name="T12" fmla="*/ 2147483647 w 3112"/>
              <a:gd name="T13" fmla="*/ 2147483647 h 584"/>
              <a:gd name="T14" fmla="*/ 2147483647 w 3112"/>
              <a:gd name="T15" fmla="*/ 2147483647 h 584"/>
              <a:gd name="T16" fmla="*/ 2147483647 w 3112"/>
              <a:gd name="T17" fmla="*/ 2147483647 h 584"/>
              <a:gd name="T18" fmla="*/ 2147483647 w 3112"/>
              <a:gd name="T19" fmla="*/ 2147483647 h 584"/>
              <a:gd name="T20" fmla="*/ 2147483647 w 3112"/>
              <a:gd name="T21" fmla="*/ 2147483647 h 584"/>
              <a:gd name="T22" fmla="*/ 2147483647 w 3112"/>
              <a:gd name="T23" fmla="*/ 2147483647 h 584"/>
              <a:gd name="T24" fmla="*/ 2147483647 w 3112"/>
              <a:gd name="T25" fmla="*/ 2147483647 h 584"/>
              <a:gd name="T26" fmla="*/ 2147483647 w 3112"/>
              <a:gd name="T27" fmla="*/ 2147483647 h 584"/>
              <a:gd name="T28" fmla="*/ 2147483647 w 3112"/>
              <a:gd name="T29" fmla="*/ 2147483647 h 584"/>
              <a:gd name="T30" fmla="*/ 2147483647 w 3112"/>
              <a:gd name="T31" fmla="*/ 2147483647 h 584"/>
              <a:gd name="T32" fmla="*/ 2147483647 w 3112"/>
              <a:gd name="T33" fmla="*/ 2147483647 h 584"/>
              <a:gd name="T34" fmla="*/ 2147483647 w 3112"/>
              <a:gd name="T35" fmla="*/ 2147483647 h 584"/>
              <a:gd name="T36" fmla="*/ 2147483647 w 3112"/>
              <a:gd name="T37" fmla="*/ 2147483647 h 584"/>
              <a:gd name="T38" fmla="*/ 2147483647 w 3112"/>
              <a:gd name="T39" fmla="*/ 0 h 58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9" name="Freeform 10"/>
          <p:cNvSpPr>
            <a:spLocks/>
          </p:cNvSpPr>
          <p:nvPr/>
        </p:nvSpPr>
        <p:spPr bwMode="hidden">
          <a:xfrm>
            <a:off x="211138" y="4059238"/>
            <a:ext cx="8723312" cy="1328737"/>
          </a:xfrm>
          <a:custGeom>
            <a:avLst/>
            <a:gdLst>
              <a:gd name="T0" fmla="*/ 2147483647 w 8196"/>
              <a:gd name="T1" fmla="*/ 2147483647 h 1192"/>
              <a:gd name="T2" fmla="*/ 2147483647 w 8196"/>
              <a:gd name="T3" fmla="*/ 2147483647 h 1192"/>
              <a:gd name="T4" fmla="*/ 2147483647 w 8196"/>
              <a:gd name="T5" fmla="*/ 2147483647 h 1192"/>
              <a:gd name="T6" fmla="*/ 2147483647 w 8196"/>
              <a:gd name="T7" fmla="*/ 2147483647 h 1192"/>
              <a:gd name="T8" fmla="*/ 2147483647 w 8196"/>
              <a:gd name="T9" fmla="*/ 2147483647 h 1192"/>
              <a:gd name="T10" fmla="*/ 2147483647 w 8196"/>
              <a:gd name="T11" fmla="*/ 2147483647 h 1192"/>
              <a:gd name="T12" fmla="*/ 2147483647 w 8196"/>
              <a:gd name="T13" fmla="*/ 2147483647 h 1192"/>
              <a:gd name="T14" fmla="*/ 2147483647 w 8196"/>
              <a:gd name="T15" fmla="*/ 2147483647 h 1192"/>
              <a:gd name="T16" fmla="*/ 2147483647 w 8196"/>
              <a:gd name="T17" fmla="*/ 2147483647 h 1192"/>
              <a:gd name="T18" fmla="*/ 2147483647 w 8196"/>
              <a:gd name="T19" fmla="*/ 2147483647 h 1192"/>
              <a:gd name="T20" fmla="*/ 2147483647 w 8196"/>
              <a:gd name="T21" fmla="*/ 2147483647 h 1192"/>
              <a:gd name="T22" fmla="*/ 2147483647 w 8196"/>
              <a:gd name="T23" fmla="*/ 2147483647 h 1192"/>
              <a:gd name="T24" fmla="*/ 2147483647 w 8196"/>
              <a:gd name="T25" fmla="*/ 2147483647 h 1192"/>
              <a:gd name="T26" fmla="*/ 2147483647 w 8196"/>
              <a:gd name="T27" fmla="*/ 2147483647 h 1192"/>
              <a:gd name="T28" fmla="*/ 2147483647 w 8196"/>
              <a:gd name="T29" fmla="*/ 2147483647 h 1192"/>
              <a:gd name="T30" fmla="*/ 2147483647 w 8196"/>
              <a:gd name="T31" fmla="*/ 2147483647 h 1192"/>
              <a:gd name="T32" fmla="*/ 2147483647 w 8196"/>
              <a:gd name="T33" fmla="*/ 2147483647 h 1192"/>
              <a:gd name="T34" fmla="*/ 2147483647 w 8196"/>
              <a:gd name="T35" fmla="*/ 2147483647 h 1192"/>
              <a:gd name="T36" fmla="*/ 2147483647 w 8196"/>
              <a:gd name="T37" fmla="*/ 2147483647 h 1192"/>
              <a:gd name="T38" fmla="*/ 2147483647 w 8196"/>
              <a:gd name="T39" fmla="*/ 2147483647 h 1192"/>
              <a:gd name="T40" fmla="*/ 2147483647 w 8196"/>
              <a:gd name="T41" fmla="*/ 2147483647 h 1192"/>
              <a:gd name="T42" fmla="*/ 2147483647 w 8196"/>
              <a:gd name="T43" fmla="*/ 2147483647 h 1192"/>
              <a:gd name="T44" fmla="*/ 2147483647 w 8196"/>
              <a:gd name="T45" fmla="*/ 0 h 1192"/>
              <a:gd name="T46" fmla="*/ 2147483647 w 8196"/>
              <a:gd name="T47" fmla="*/ 2147483647 h 1192"/>
              <a:gd name="T48" fmla="*/ 2147483647 w 8196"/>
              <a:gd name="T49" fmla="*/ 2147483647 h 1192"/>
              <a:gd name="T50" fmla="*/ 2147483647 w 8196"/>
              <a:gd name="T51" fmla="*/ 2147483647 h 1192"/>
              <a:gd name="T52" fmla="*/ 2147483647 w 8196"/>
              <a:gd name="T53" fmla="*/ 2147483647 h 1192"/>
              <a:gd name="T54" fmla="*/ 2147483647 w 8196"/>
              <a:gd name="T55" fmla="*/ 2147483647 h 1192"/>
              <a:gd name="T56" fmla="*/ 2147483647 w 8196"/>
              <a:gd name="T57" fmla="*/ 2147483647 h 1192"/>
              <a:gd name="T58" fmla="*/ 2147483647 w 8196"/>
              <a:gd name="T59" fmla="*/ 2147483647 h 1192"/>
              <a:gd name="T60" fmla="*/ 2147483647 w 8196"/>
              <a:gd name="T61" fmla="*/ 2147483647 h 1192"/>
              <a:gd name="T62" fmla="*/ 0 w 8196"/>
              <a:gd name="T63" fmla="*/ 2147483647 h 1192"/>
              <a:gd name="T64" fmla="*/ 2147483647 w 8196"/>
              <a:gd name="T65" fmla="*/ 2147483647 h 1192"/>
              <a:gd name="T66" fmla="*/ 2147483647 w 8196"/>
              <a:gd name="T67" fmla="*/ 2147483647 h 1192"/>
              <a:gd name="T68" fmla="*/ 2147483647 w 8196"/>
              <a:gd name="T69" fmla="*/ 2147483647 h 1192"/>
              <a:gd name="T70" fmla="*/ 2147483647 w 8196"/>
              <a:gd name="T71" fmla="*/ 2147483647 h 119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510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22F121-5942-49DF-A1B3-9B6DE3602DEE}" type="datetime1">
              <a:rPr lang="en-US"/>
              <a:pPr>
                <a:defRPr/>
              </a:pPr>
              <a:t>3/15/2019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D80B5F-F170-4136-B431-B6C9BBC99E7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2A8432-1354-4376-B915-0BD1AC0BE63D}" type="datetime1">
              <a:rPr lang="en-US"/>
              <a:pPr>
                <a:defRPr/>
              </a:pPr>
              <a:t>3/15/2019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A74277-E9C4-46C7-81D4-599E59483A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21420-B63E-4D32-B2BC-9B98555C1681}" type="datetime1">
              <a:rPr lang="en-US"/>
              <a:pPr>
                <a:defRPr/>
              </a:pPr>
              <a:t>3/15/2019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34277C-8FB7-4436-BFA7-34C8751A4A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03DB2-66B2-4205-970A-8990BAC973DE}" type="datetime1">
              <a:rPr lang="en-US"/>
              <a:pPr>
                <a:defRPr/>
              </a:pPr>
              <a:t>3/15/2019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719700-1A93-4040-A05C-A035089E85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15"/>
          <p:cNvGrpSpPr>
            <a:grpSpLocks noChangeAspect="1"/>
          </p:cNvGrpSpPr>
          <p:nvPr/>
        </p:nvGrpSpPr>
        <p:grpSpPr bwMode="auto">
          <a:xfrm>
            <a:off x="211138" y="714375"/>
            <a:ext cx="8723312" cy="1330325"/>
            <a:chOff x="-3905251" y="4294188"/>
            <a:chExt cx="13027839" cy="1892300"/>
          </a:xfrm>
        </p:grpSpPr>
        <p:sp>
          <p:nvSpPr>
            <p:cNvPr id="4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8" name="Freeform 25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7304A-F5F2-4127-8B2D-2E16C4BFF045}" type="datetime1">
              <a:rPr lang="en-US"/>
              <a:pPr>
                <a:defRPr/>
              </a:pPr>
              <a:t>3/15/2019</a:t>
            </a:fld>
            <a:endParaRPr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BE767F-F6EF-43B9-A95A-C227A614E9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228600"/>
            <a:ext cx="8696325" cy="1427163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6" name="Group 23"/>
          <p:cNvGrpSpPr>
            <a:grpSpLocks noChangeAspect="1"/>
          </p:cNvGrpSpPr>
          <p:nvPr/>
        </p:nvGrpSpPr>
        <p:grpSpPr bwMode="auto">
          <a:xfrm>
            <a:off x="211138" y="714375"/>
            <a:ext cx="8723312" cy="1331913"/>
            <a:chOff x="-3905250" y="4294188"/>
            <a:chExt cx="13011150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11" name="Freeform 25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14BEAA-766C-4AB1-87F9-D297097842D3}" type="datetime1">
              <a:rPr lang="en-US"/>
              <a:pPr>
                <a:defRPr/>
              </a:pPr>
              <a:t>3/15/2019</a:t>
            </a:fld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EEC09-0EDC-4A0A-8B30-32E14B7C66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8600" y="228600"/>
            <a:ext cx="8696325" cy="6035675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6" name="Group 15"/>
          <p:cNvGrpSpPr>
            <a:grpSpLocks noChangeAspect="1"/>
          </p:cNvGrpSpPr>
          <p:nvPr/>
        </p:nvGrpSpPr>
        <p:grpSpPr bwMode="auto">
          <a:xfrm>
            <a:off x="211138" y="5354638"/>
            <a:ext cx="8723312" cy="1330325"/>
            <a:chOff x="-3905250" y="4294188"/>
            <a:chExt cx="13011150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11" name="Freeform 2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913E8-088E-4001-86C0-4C22A4900387}" type="datetime1">
              <a:rPr lang="en-US"/>
              <a:pPr>
                <a:defRPr/>
              </a:pPr>
              <a:t>3/15/2019</a:t>
            </a:fld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FE671-3451-4B77-81B3-CAEE48F26B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6325" cy="2468563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27" name="Group 15"/>
          <p:cNvGrpSpPr>
            <a:grpSpLocks noChangeAspect="1"/>
          </p:cNvGrpSpPr>
          <p:nvPr/>
        </p:nvGrpSpPr>
        <p:grpSpPr bwMode="auto">
          <a:xfrm>
            <a:off x="211138" y="1679575"/>
            <a:ext cx="8723312" cy="1330325"/>
            <a:chOff x="-3905251" y="4294188"/>
            <a:chExt cx="13027839" cy="1892300"/>
          </a:xfrm>
        </p:grpSpPr>
        <p:sp>
          <p:nvSpPr>
            <p:cNvPr id="1033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>
                <a:gd name="T0" fmla="*/ 2147483647 w 2706"/>
                <a:gd name="T1" fmla="*/ 0 h 640"/>
                <a:gd name="T2" fmla="*/ 2147483647 w 2706"/>
                <a:gd name="T3" fmla="*/ 0 h 640"/>
                <a:gd name="T4" fmla="*/ 2147483647 w 2706"/>
                <a:gd name="T5" fmla="*/ 2147483647 h 640"/>
                <a:gd name="T6" fmla="*/ 2147483647 w 2706"/>
                <a:gd name="T7" fmla="*/ 2147483647 h 640"/>
                <a:gd name="T8" fmla="*/ 2147483647 w 2706"/>
                <a:gd name="T9" fmla="*/ 2147483647 h 640"/>
                <a:gd name="T10" fmla="*/ 2147483647 w 2706"/>
                <a:gd name="T11" fmla="*/ 2147483647 h 640"/>
                <a:gd name="T12" fmla="*/ 2147483647 w 2706"/>
                <a:gd name="T13" fmla="*/ 2147483647 h 640"/>
                <a:gd name="T14" fmla="*/ 2147483647 w 2706"/>
                <a:gd name="T15" fmla="*/ 2147483647 h 640"/>
                <a:gd name="T16" fmla="*/ 2147483647 w 2706"/>
                <a:gd name="T17" fmla="*/ 2147483647 h 640"/>
                <a:gd name="T18" fmla="*/ 2147483647 w 2706"/>
                <a:gd name="T19" fmla="*/ 2147483647 h 640"/>
                <a:gd name="T20" fmla="*/ 2147483647 w 2706"/>
                <a:gd name="T21" fmla="*/ 2147483647 h 640"/>
                <a:gd name="T22" fmla="*/ 2147483647 w 2706"/>
                <a:gd name="T23" fmla="*/ 2147483647 h 640"/>
                <a:gd name="T24" fmla="*/ 2147483647 w 2706"/>
                <a:gd name="T25" fmla="*/ 2147483647 h 640"/>
                <a:gd name="T26" fmla="*/ 2147483647 w 2706"/>
                <a:gd name="T27" fmla="*/ 2147483647 h 640"/>
                <a:gd name="T28" fmla="*/ 2147483647 w 2706"/>
                <a:gd name="T29" fmla="*/ 2147483647 h 640"/>
                <a:gd name="T30" fmla="*/ 2147483647 w 2706"/>
                <a:gd name="T31" fmla="*/ 2147483647 h 640"/>
                <a:gd name="T32" fmla="*/ 2147483647 w 2706"/>
                <a:gd name="T33" fmla="*/ 2147483647 h 640"/>
                <a:gd name="T34" fmla="*/ 2147483647 w 2706"/>
                <a:gd name="T35" fmla="*/ 2147483647 h 640"/>
                <a:gd name="T36" fmla="*/ 0 w 2706"/>
                <a:gd name="T37" fmla="*/ 2147483647 h 640"/>
                <a:gd name="T38" fmla="*/ 0 w 2706"/>
                <a:gd name="T39" fmla="*/ 2147483647 h 640"/>
                <a:gd name="T40" fmla="*/ 2147483647 w 2706"/>
                <a:gd name="T41" fmla="*/ 2147483647 h 640"/>
                <a:gd name="T42" fmla="*/ 2147483647 w 2706"/>
                <a:gd name="T43" fmla="*/ 2147483647 h 640"/>
                <a:gd name="T44" fmla="*/ 2147483647 w 2706"/>
                <a:gd name="T45" fmla="*/ 2147483647 h 640"/>
                <a:gd name="T46" fmla="*/ 2147483647 w 2706"/>
                <a:gd name="T47" fmla="*/ 2147483647 h 640"/>
                <a:gd name="T48" fmla="*/ 2147483647 w 2706"/>
                <a:gd name="T49" fmla="*/ 2147483647 h 640"/>
                <a:gd name="T50" fmla="*/ 2147483647 w 2706"/>
                <a:gd name="T51" fmla="*/ 2147483647 h 640"/>
                <a:gd name="T52" fmla="*/ 2147483647 w 2706"/>
                <a:gd name="T53" fmla="*/ 2147483647 h 640"/>
                <a:gd name="T54" fmla="*/ 2147483647 w 2706"/>
                <a:gd name="T55" fmla="*/ 2147483647 h 640"/>
                <a:gd name="T56" fmla="*/ 2147483647 w 2706"/>
                <a:gd name="T57" fmla="*/ 2147483647 h 640"/>
                <a:gd name="T58" fmla="*/ 2147483647 w 2706"/>
                <a:gd name="T59" fmla="*/ 2147483647 h 640"/>
                <a:gd name="T60" fmla="*/ 2147483647 w 2706"/>
                <a:gd name="T61" fmla="*/ 2147483647 h 640"/>
                <a:gd name="T62" fmla="*/ 2147483647 w 2706"/>
                <a:gd name="T63" fmla="*/ 2147483647 h 640"/>
                <a:gd name="T64" fmla="*/ 2147483647 w 2706"/>
                <a:gd name="T65" fmla="*/ 2147483647 h 640"/>
                <a:gd name="T66" fmla="*/ 2147483647 w 2706"/>
                <a:gd name="T67" fmla="*/ 2147483647 h 640"/>
                <a:gd name="T68" fmla="*/ 2147483647 w 2706"/>
                <a:gd name="T69" fmla="*/ 2147483647 h 640"/>
                <a:gd name="T70" fmla="*/ 2147483647 w 2706"/>
                <a:gd name="T71" fmla="*/ 2147483647 h 640"/>
                <a:gd name="T72" fmla="*/ 2147483647 w 2706"/>
                <a:gd name="T73" fmla="*/ 2147483647 h 640"/>
                <a:gd name="T74" fmla="*/ 2147483647 w 2706"/>
                <a:gd name="T75" fmla="*/ 2147483647 h 640"/>
                <a:gd name="T76" fmla="*/ 2147483647 w 2706"/>
                <a:gd name="T77" fmla="*/ 2147483647 h 640"/>
                <a:gd name="T78" fmla="*/ 2147483647 w 2706"/>
                <a:gd name="T79" fmla="*/ 2147483647 h 640"/>
                <a:gd name="T80" fmla="*/ 2147483647 w 2706"/>
                <a:gd name="T81" fmla="*/ 2147483647 h 640"/>
                <a:gd name="T82" fmla="*/ 2147483647 w 2706"/>
                <a:gd name="T83" fmla="*/ 2147483647 h 640"/>
                <a:gd name="T84" fmla="*/ 2147483647 w 2706"/>
                <a:gd name="T85" fmla="*/ 2147483647 h 640"/>
                <a:gd name="T86" fmla="*/ 2147483647 w 2706"/>
                <a:gd name="T87" fmla="*/ 2147483647 h 640"/>
                <a:gd name="T88" fmla="*/ 2147483647 w 2706"/>
                <a:gd name="T89" fmla="*/ 2147483647 h 640"/>
                <a:gd name="T90" fmla="*/ 2147483647 w 2706"/>
                <a:gd name="T91" fmla="*/ 2147483647 h 640"/>
                <a:gd name="T92" fmla="*/ 2147483647 w 2706"/>
                <a:gd name="T93" fmla="*/ 2147483647 h 640"/>
                <a:gd name="T94" fmla="*/ 2147483647 w 2706"/>
                <a:gd name="T95" fmla="*/ 2147483647 h 640"/>
                <a:gd name="T96" fmla="*/ 2147483647 w 2706"/>
                <a:gd name="T97" fmla="*/ 2147483647 h 640"/>
                <a:gd name="T98" fmla="*/ 2147483647 w 2706"/>
                <a:gd name="T99" fmla="*/ 2147483647 h 640"/>
                <a:gd name="T100" fmla="*/ 2147483647 w 2706"/>
                <a:gd name="T101" fmla="*/ 2147483647 h 640"/>
                <a:gd name="T102" fmla="*/ 2147483647 w 2706"/>
                <a:gd name="T103" fmla="*/ 2147483647 h 640"/>
                <a:gd name="T104" fmla="*/ 2147483647 w 2706"/>
                <a:gd name="T105" fmla="*/ 2147483647 h 640"/>
                <a:gd name="T106" fmla="*/ 2147483647 w 2706"/>
                <a:gd name="T107" fmla="*/ 0 h 640"/>
                <a:gd name="T108" fmla="*/ 2147483647 w 2706"/>
                <a:gd name="T109" fmla="*/ 0 h 640"/>
                <a:gd name="T110" fmla="*/ 2147483647 w 2706"/>
                <a:gd name="T111" fmla="*/ 0 h 640"/>
                <a:gd name="T112" fmla="*/ 2147483647 w 2706"/>
                <a:gd name="T113" fmla="*/ 0 h 6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1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>
                <a:gd name="T0" fmla="*/ 2147483647 w 5216"/>
                <a:gd name="T1" fmla="*/ 2147483647 h 762"/>
                <a:gd name="T2" fmla="*/ 2147483647 w 5216"/>
                <a:gd name="T3" fmla="*/ 2147483647 h 762"/>
                <a:gd name="T4" fmla="*/ 2147483647 w 5216"/>
                <a:gd name="T5" fmla="*/ 2147483647 h 762"/>
                <a:gd name="T6" fmla="*/ 2147483647 w 5216"/>
                <a:gd name="T7" fmla="*/ 2147483647 h 762"/>
                <a:gd name="T8" fmla="*/ 2147483647 w 5216"/>
                <a:gd name="T9" fmla="*/ 2147483647 h 762"/>
                <a:gd name="T10" fmla="*/ 2147483647 w 5216"/>
                <a:gd name="T11" fmla="*/ 2147483647 h 762"/>
                <a:gd name="T12" fmla="*/ 2147483647 w 5216"/>
                <a:gd name="T13" fmla="*/ 2147483647 h 762"/>
                <a:gd name="T14" fmla="*/ 2147483647 w 5216"/>
                <a:gd name="T15" fmla="*/ 2147483647 h 762"/>
                <a:gd name="T16" fmla="*/ 2147483647 w 5216"/>
                <a:gd name="T17" fmla="*/ 2147483647 h 762"/>
                <a:gd name="T18" fmla="*/ 2147483647 w 5216"/>
                <a:gd name="T19" fmla="*/ 2147483647 h 762"/>
                <a:gd name="T20" fmla="*/ 2147483647 w 5216"/>
                <a:gd name="T21" fmla="*/ 2147483647 h 762"/>
                <a:gd name="T22" fmla="*/ 2147483647 w 5216"/>
                <a:gd name="T23" fmla="*/ 2147483647 h 762"/>
                <a:gd name="T24" fmla="*/ 2147483647 w 5216"/>
                <a:gd name="T25" fmla="*/ 2147483647 h 762"/>
                <a:gd name="T26" fmla="*/ 2147483647 w 5216"/>
                <a:gd name="T27" fmla="*/ 0 h 762"/>
                <a:gd name="T28" fmla="*/ 2147483647 w 5216"/>
                <a:gd name="T29" fmla="*/ 2147483647 h 762"/>
                <a:gd name="T30" fmla="*/ 2147483647 w 5216"/>
                <a:gd name="T31" fmla="*/ 2147483647 h 762"/>
                <a:gd name="T32" fmla="*/ 0 w 5216"/>
                <a:gd name="T33" fmla="*/ 2147483647 h 762"/>
                <a:gd name="T34" fmla="*/ 2147483647 w 5216"/>
                <a:gd name="T35" fmla="*/ 2147483647 h 762"/>
                <a:gd name="T36" fmla="*/ 2147483647 w 5216"/>
                <a:gd name="T37" fmla="*/ 2147483647 h 762"/>
                <a:gd name="T38" fmla="*/ 2147483647 w 5216"/>
                <a:gd name="T39" fmla="*/ 2147483647 h 762"/>
                <a:gd name="T40" fmla="*/ 2147483647 w 5216"/>
                <a:gd name="T41" fmla="*/ 2147483647 h 762"/>
                <a:gd name="T42" fmla="*/ 2147483647 w 5216"/>
                <a:gd name="T43" fmla="*/ 2147483647 h 762"/>
                <a:gd name="T44" fmla="*/ 2147483647 w 5216"/>
                <a:gd name="T45" fmla="*/ 2147483647 h 762"/>
                <a:gd name="T46" fmla="*/ 2147483647 w 5216"/>
                <a:gd name="T47" fmla="*/ 2147483647 h 762"/>
                <a:gd name="T48" fmla="*/ 2147483647 w 5216"/>
                <a:gd name="T49" fmla="*/ 2147483647 h 762"/>
                <a:gd name="T50" fmla="*/ 2147483647 w 5216"/>
                <a:gd name="T51" fmla="*/ 2147483647 h 762"/>
                <a:gd name="T52" fmla="*/ 2147483647 w 5216"/>
                <a:gd name="T53" fmla="*/ 2147483647 h 762"/>
                <a:gd name="T54" fmla="*/ 2147483647 w 5216"/>
                <a:gd name="T55" fmla="*/ 2147483647 h 762"/>
                <a:gd name="T56" fmla="*/ 2147483647 w 5216"/>
                <a:gd name="T57" fmla="*/ 2147483647 h 762"/>
                <a:gd name="T58" fmla="*/ 2147483647 w 5216"/>
                <a:gd name="T59" fmla="*/ 2147483647 h 762"/>
                <a:gd name="T60" fmla="*/ 2147483647 w 5216"/>
                <a:gd name="T61" fmla="*/ 2147483647 h 762"/>
                <a:gd name="T62" fmla="*/ 2147483647 w 5216"/>
                <a:gd name="T63" fmla="*/ 2147483647 h 762"/>
                <a:gd name="T64" fmla="*/ 2147483647 w 5216"/>
                <a:gd name="T65" fmla="*/ 2147483647 h 762"/>
                <a:gd name="T66" fmla="*/ 2147483647 w 5216"/>
                <a:gd name="T67" fmla="*/ 2147483647 h 762"/>
                <a:gd name="T68" fmla="*/ 2147483647 w 5216"/>
                <a:gd name="T69" fmla="*/ 2147483647 h 762"/>
                <a:gd name="T70" fmla="*/ 2147483647 w 5216"/>
                <a:gd name="T71" fmla="*/ 2147483647 h 7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39999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5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>
                <a:gd name="T0" fmla="*/ 0 w 5144"/>
                <a:gd name="T1" fmla="*/ 2147483647 h 694"/>
                <a:gd name="T2" fmla="*/ 0 w 5144"/>
                <a:gd name="T3" fmla="*/ 2147483647 h 694"/>
                <a:gd name="T4" fmla="*/ 2147483647 w 5144"/>
                <a:gd name="T5" fmla="*/ 2147483647 h 694"/>
                <a:gd name="T6" fmla="*/ 2147483647 w 5144"/>
                <a:gd name="T7" fmla="*/ 2147483647 h 694"/>
                <a:gd name="T8" fmla="*/ 2147483647 w 5144"/>
                <a:gd name="T9" fmla="*/ 2147483647 h 694"/>
                <a:gd name="T10" fmla="*/ 2147483647 w 5144"/>
                <a:gd name="T11" fmla="*/ 2147483647 h 694"/>
                <a:gd name="T12" fmla="*/ 2147483647 w 5144"/>
                <a:gd name="T13" fmla="*/ 2147483647 h 694"/>
                <a:gd name="T14" fmla="*/ 2147483647 w 5144"/>
                <a:gd name="T15" fmla="*/ 2147483647 h 694"/>
                <a:gd name="T16" fmla="*/ 2147483647 w 5144"/>
                <a:gd name="T17" fmla="*/ 2147483647 h 694"/>
                <a:gd name="T18" fmla="*/ 2147483647 w 5144"/>
                <a:gd name="T19" fmla="*/ 2147483647 h 694"/>
                <a:gd name="T20" fmla="*/ 2147483647 w 5144"/>
                <a:gd name="T21" fmla="*/ 2147483647 h 694"/>
                <a:gd name="T22" fmla="*/ 2147483647 w 5144"/>
                <a:gd name="T23" fmla="*/ 2147483647 h 694"/>
                <a:gd name="T24" fmla="*/ 2147483647 w 5144"/>
                <a:gd name="T25" fmla="*/ 0 h 694"/>
                <a:gd name="T26" fmla="*/ 2147483647 w 5144"/>
                <a:gd name="T27" fmla="*/ 2147483647 h 694"/>
                <a:gd name="T28" fmla="*/ 2147483647 w 5144"/>
                <a:gd name="T29" fmla="*/ 2147483647 h 694"/>
                <a:gd name="T30" fmla="*/ 2147483647 w 5144"/>
                <a:gd name="T31" fmla="*/ 2147483647 h 694"/>
                <a:gd name="T32" fmla="*/ 2147483647 w 5144"/>
                <a:gd name="T33" fmla="*/ 2147483647 h 694"/>
                <a:gd name="T34" fmla="*/ 2147483647 w 5144"/>
                <a:gd name="T35" fmla="*/ 2147483647 h 694"/>
                <a:gd name="T36" fmla="*/ 2147483647 w 5144"/>
                <a:gd name="T37" fmla="*/ 2147483647 h 694"/>
                <a:gd name="T38" fmla="*/ 2147483647 w 5144"/>
                <a:gd name="T39" fmla="*/ 2147483647 h 694"/>
                <a:gd name="T40" fmla="*/ 2147483647 w 5144"/>
                <a:gd name="T41" fmla="*/ 2147483647 h 694"/>
                <a:gd name="T42" fmla="*/ 2147483647 w 5144"/>
                <a:gd name="T43" fmla="*/ 2147483647 h 694"/>
                <a:gd name="T44" fmla="*/ 2147483647 w 5144"/>
                <a:gd name="T45" fmla="*/ 2147483647 h 694"/>
                <a:gd name="T46" fmla="*/ 2147483647 w 5144"/>
                <a:gd name="T47" fmla="*/ 2147483647 h 694"/>
                <a:gd name="T48" fmla="*/ 2147483647 w 5144"/>
                <a:gd name="T49" fmla="*/ 2147483647 h 694"/>
                <a:gd name="T50" fmla="*/ 2147483647 w 5144"/>
                <a:gd name="T51" fmla="*/ 2147483647 h 694"/>
                <a:gd name="T52" fmla="*/ 2147483647 w 5144"/>
                <a:gd name="T53" fmla="*/ 2147483647 h 694"/>
                <a:gd name="T54" fmla="*/ 2147483647 w 5144"/>
                <a:gd name="T55" fmla="*/ 2147483647 h 694"/>
                <a:gd name="T56" fmla="*/ 2147483647 w 5144"/>
                <a:gd name="T57" fmla="*/ 2147483647 h 694"/>
                <a:gd name="T58" fmla="*/ 2147483647 w 5144"/>
                <a:gd name="T59" fmla="*/ 2147483647 h 694"/>
                <a:gd name="T60" fmla="*/ 2147483647 w 5144"/>
                <a:gd name="T61" fmla="*/ 2147483647 h 69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6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>
                <a:gd name="T0" fmla="*/ 0 w 3112"/>
                <a:gd name="T1" fmla="*/ 2147483647 h 584"/>
                <a:gd name="T2" fmla="*/ 0 w 3112"/>
                <a:gd name="T3" fmla="*/ 2147483647 h 584"/>
                <a:gd name="T4" fmla="*/ 2147483647 w 3112"/>
                <a:gd name="T5" fmla="*/ 2147483647 h 584"/>
                <a:gd name="T6" fmla="*/ 2147483647 w 3112"/>
                <a:gd name="T7" fmla="*/ 2147483647 h 584"/>
                <a:gd name="T8" fmla="*/ 2147483647 w 3112"/>
                <a:gd name="T9" fmla="*/ 2147483647 h 584"/>
                <a:gd name="T10" fmla="*/ 2147483647 w 3112"/>
                <a:gd name="T11" fmla="*/ 2147483647 h 584"/>
                <a:gd name="T12" fmla="*/ 2147483647 w 3112"/>
                <a:gd name="T13" fmla="*/ 2147483647 h 584"/>
                <a:gd name="T14" fmla="*/ 2147483647 w 3112"/>
                <a:gd name="T15" fmla="*/ 2147483647 h 584"/>
                <a:gd name="T16" fmla="*/ 2147483647 w 3112"/>
                <a:gd name="T17" fmla="*/ 2147483647 h 584"/>
                <a:gd name="T18" fmla="*/ 2147483647 w 3112"/>
                <a:gd name="T19" fmla="*/ 2147483647 h 584"/>
                <a:gd name="T20" fmla="*/ 2147483647 w 3112"/>
                <a:gd name="T21" fmla="*/ 2147483647 h 584"/>
                <a:gd name="T22" fmla="*/ 2147483647 w 3112"/>
                <a:gd name="T23" fmla="*/ 2147483647 h 584"/>
                <a:gd name="T24" fmla="*/ 2147483647 w 3112"/>
                <a:gd name="T25" fmla="*/ 2147483647 h 584"/>
                <a:gd name="T26" fmla="*/ 2147483647 w 3112"/>
                <a:gd name="T27" fmla="*/ 2147483647 h 584"/>
                <a:gd name="T28" fmla="*/ 2147483647 w 3112"/>
                <a:gd name="T29" fmla="*/ 2147483647 h 584"/>
                <a:gd name="T30" fmla="*/ 2147483647 w 3112"/>
                <a:gd name="T31" fmla="*/ 2147483647 h 584"/>
                <a:gd name="T32" fmla="*/ 2147483647 w 3112"/>
                <a:gd name="T33" fmla="*/ 2147483647 h 584"/>
                <a:gd name="T34" fmla="*/ 2147483647 w 3112"/>
                <a:gd name="T35" fmla="*/ 2147483647 h 584"/>
                <a:gd name="T36" fmla="*/ 2147483647 w 3112"/>
                <a:gd name="T37" fmla="*/ 2147483647 h 584"/>
                <a:gd name="T38" fmla="*/ 2147483647 w 3112"/>
                <a:gd name="T39" fmla="*/ 0 h 5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 useBgFill="1">
          <p:nvSpPr>
            <p:cNvPr id="1037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>
                <a:gd name="T0" fmla="*/ 2147483647 w 8196"/>
                <a:gd name="T1" fmla="*/ 2147483647 h 1192"/>
                <a:gd name="T2" fmla="*/ 2147483647 w 8196"/>
                <a:gd name="T3" fmla="*/ 2147483647 h 1192"/>
                <a:gd name="T4" fmla="*/ 2147483647 w 8196"/>
                <a:gd name="T5" fmla="*/ 2147483647 h 1192"/>
                <a:gd name="T6" fmla="*/ 2147483647 w 8196"/>
                <a:gd name="T7" fmla="*/ 2147483647 h 1192"/>
                <a:gd name="T8" fmla="*/ 2147483647 w 8196"/>
                <a:gd name="T9" fmla="*/ 2147483647 h 1192"/>
                <a:gd name="T10" fmla="*/ 2147483647 w 8196"/>
                <a:gd name="T11" fmla="*/ 2147483647 h 1192"/>
                <a:gd name="T12" fmla="*/ 2147483647 w 8196"/>
                <a:gd name="T13" fmla="*/ 2147483647 h 1192"/>
                <a:gd name="T14" fmla="*/ 2147483647 w 8196"/>
                <a:gd name="T15" fmla="*/ 2147483647 h 1192"/>
                <a:gd name="T16" fmla="*/ 2147483647 w 8196"/>
                <a:gd name="T17" fmla="*/ 2147483647 h 1192"/>
                <a:gd name="T18" fmla="*/ 2147483647 w 8196"/>
                <a:gd name="T19" fmla="*/ 2147483647 h 1192"/>
                <a:gd name="T20" fmla="*/ 2147483647 w 8196"/>
                <a:gd name="T21" fmla="*/ 2147483647 h 1192"/>
                <a:gd name="T22" fmla="*/ 2147483647 w 8196"/>
                <a:gd name="T23" fmla="*/ 2147483647 h 1192"/>
                <a:gd name="T24" fmla="*/ 2147483647 w 8196"/>
                <a:gd name="T25" fmla="*/ 2147483647 h 1192"/>
                <a:gd name="T26" fmla="*/ 2147483647 w 8196"/>
                <a:gd name="T27" fmla="*/ 2147483647 h 1192"/>
                <a:gd name="T28" fmla="*/ 2147483647 w 8196"/>
                <a:gd name="T29" fmla="*/ 2147483647 h 1192"/>
                <a:gd name="T30" fmla="*/ 2147483647 w 8196"/>
                <a:gd name="T31" fmla="*/ 2147483647 h 1192"/>
                <a:gd name="T32" fmla="*/ 2147483647 w 8196"/>
                <a:gd name="T33" fmla="*/ 2147483647 h 1192"/>
                <a:gd name="T34" fmla="*/ 2147483647 w 8196"/>
                <a:gd name="T35" fmla="*/ 2147483647 h 1192"/>
                <a:gd name="T36" fmla="*/ 2147483647 w 8196"/>
                <a:gd name="T37" fmla="*/ 2147483647 h 1192"/>
                <a:gd name="T38" fmla="*/ 2147483647 w 8196"/>
                <a:gd name="T39" fmla="*/ 2147483647 h 1192"/>
                <a:gd name="T40" fmla="*/ 2147483647 w 8196"/>
                <a:gd name="T41" fmla="*/ 2147483647 h 1192"/>
                <a:gd name="T42" fmla="*/ 2147483647 w 8196"/>
                <a:gd name="T43" fmla="*/ 2147483647 h 1192"/>
                <a:gd name="T44" fmla="*/ 2147483647 w 8196"/>
                <a:gd name="T45" fmla="*/ 0 h 1192"/>
                <a:gd name="T46" fmla="*/ 2147483647 w 8196"/>
                <a:gd name="T47" fmla="*/ 2147483647 h 1192"/>
                <a:gd name="T48" fmla="*/ 2147483647 w 8196"/>
                <a:gd name="T49" fmla="*/ 2147483647 h 1192"/>
                <a:gd name="T50" fmla="*/ 2147483647 w 8196"/>
                <a:gd name="T51" fmla="*/ 2147483647 h 1192"/>
                <a:gd name="T52" fmla="*/ 2147483647 w 8196"/>
                <a:gd name="T53" fmla="*/ 2147483647 h 1192"/>
                <a:gd name="T54" fmla="*/ 2147483647 w 8196"/>
                <a:gd name="T55" fmla="*/ 2147483647 h 1192"/>
                <a:gd name="T56" fmla="*/ 2147483647 w 8196"/>
                <a:gd name="T57" fmla="*/ 2147483647 h 1192"/>
                <a:gd name="T58" fmla="*/ 2147483647 w 8196"/>
                <a:gd name="T59" fmla="*/ 2147483647 h 1192"/>
                <a:gd name="T60" fmla="*/ 2147483647 w 8196"/>
                <a:gd name="T61" fmla="*/ 2147483647 h 1192"/>
                <a:gd name="T62" fmla="*/ 0 w 8196"/>
                <a:gd name="T63" fmla="*/ 2147483647 h 1192"/>
                <a:gd name="T64" fmla="*/ 2147483647 w 8196"/>
                <a:gd name="T65" fmla="*/ 2147483647 h 1192"/>
                <a:gd name="T66" fmla="*/ 2147483647 w 8196"/>
                <a:gd name="T67" fmla="*/ 2147483647 h 1192"/>
                <a:gd name="T68" fmla="*/ 2147483647 w 8196"/>
                <a:gd name="T69" fmla="*/ 2147483647 h 1192"/>
                <a:gd name="T70" fmla="*/ 2147483647 w 8196"/>
                <a:gd name="T71" fmla="*/ 2147483647 h 119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38138"/>
            <a:ext cx="8229600" cy="125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4138" y="6249988"/>
            <a:ext cx="3786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7BDE83C-4DB9-410A-8A0B-A796D7744944}" type="datetime1">
              <a:rPr lang="en-US"/>
              <a:pPr>
                <a:defRPr/>
              </a:pPr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75" y="6249988"/>
            <a:ext cx="3786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0975" y="6249988"/>
            <a:ext cx="1162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F08550C-BA55-495D-AFAE-A52A28F686A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71538" y="2674938"/>
            <a:ext cx="7408862" cy="345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2" r:id="rId2"/>
    <p:sldLayoutId id="2147484148" r:id="rId3"/>
    <p:sldLayoutId id="2147484143" r:id="rId4"/>
    <p:sldLayoutId id="2147484144" r:id="rId5"/>
    <p:sldLayoutId id="2147484145" r:id="rId6"/>
    <p:sldLayoutId id="2147484149" r:id="rId7"/>
    <p:sldLayoutId id="2147484150" r:id="rId8"/>
    <p:sldLayoutId id="2147484151" r:id="rId9"/>
    <p:sldLayoutId id="2147484146" r:id="rId10"/>
    <p:sldLayoutId id="2147484152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ndar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ndar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ndar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ndar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itchFamily="18" charset="2"/>
        <a:buChar char=""/>
        <a:defRPr kern="1200">
          <a:solidFill>
            <a:schemeClr val="tx2"/>
          </a:solidFill>
          <a:latin typeface="+mn-lt"/>
          <a:ea typeface="+mn-ea"/>
          <a:cs typeface="+mn-cs"/>
        </a:defRPr>
      </a:lvl4pPr>
      <a:lvl5pPr marL="1462088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efytimes.com/e1/118387/SURAKSHA-A-Device-To-Help-Women-In-Distress-An-Initiative-By-A-Student-Of-ITM-University-Gurgaon.pdf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ctrTitle" idx="4294967295"/>
          </p:nvPr>
        </p:nvSpPr>
        <p:spPr>
          <a:xfrm>
            <a:off x="609600" y="457200"/>
            <a:ext cx="7851775" cy="1524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Algerian" pitchFamily="82" charset="0"/>
                <a:ea typeface="Tahoma" pitchFamily="34" charset="0"/>
                <a:cs typeface="Tahoma" pitchFamily="34" charset="0"/>
              </a:rPr>
              <a:t>Women safety device with </a:t>
            </a:r>
            <a:r>
              <a:rPr lang="en-US" sz="2800" b="1" dirty="0" err="1">
                <a:solidFill>
                  <a:schemeClr val="tx1"/>
                </a:solidFill>
                <a:latin typeface="Algerian" pitchFamily="82" charset="0"/>
                <a:ea typeface="Tahoma" pitchFamily="34" charset="0"/>
                <a:cs typeface="Tahoma" pitchFamily="34" charset="0"/>
              </a:rPr>
              <a:t>gps</a:t>
            </a:r>
            <a:r>
              <a:rPr lang="en-US" sz="2800" b="1" dirty="0">
                <a:solidFill>
                  <a:schemeClr val="tx1"/>
                </a:solidFill>
                <a:latin typeface="Algerian" pitchFamily="82" charset="0"/>
                <a:ea typeface="Tahoma" pitchFamily="34" charset="0"/>
                <a:cs typeface="Tahoma" pitchFamily="34" charset="0"/>
              </a:rPr>
              <a:t> tracking and alerts</a:t>
            </a:r>
            <a:endParaRPr lang="en-US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6" name="TextBox 4"/>
          <p:cNvSpPr txBox="1">
            <a:spLocks noChangeArrowheads="1"/>
          </p:cNvSpPr>
          <p:nvPr/>
        </p:nvSpPr>
        <p:spPr bwMode="auto">
          <a:xfrm>
            <a:off x="5334000" y="4495800"/>
            <a:ext cx="36576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PRESENTED BY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V. </a:t>
            </a:r>
            <a:r>
              <a:rPr lang="en-US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Hemanadh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15BF1A04M4</a:t>
            </a:r>
          </a:p>
          <a:p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V. S. </a:t>
            </a:r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Sadiya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	15BF1A04L6</a:t>
            </a:r>
            <a:endParaRPr lang="en-US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T. </a:t>
            </a:r>
            <a:r>
              <a:rPr lang="en-US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Prudvi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Ganesh	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16BF5A0450</a:t>
            </a:r>
          </a:p>
          <a:p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S. </a:t>
            </a:r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Venkata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Sravani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	16BF5A0445</a:t>
            </a:r>
            <a:endParaRPr lang="en-US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S. Sudeep	15BF1A04I2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1600" y="35814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S V COLLEGE OF ENGINEERING, TIRUPATI</a:t>
            </a:r>
          </a:p>
          <a:p>
            <a:pPr algn="ctr"/>
            <a:r>
              <a:rPr lang="en-US" dirty="0"/>
              <a:t>Department of Electronics and communication  Engineering </a:t>
            </a: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609600" y="4495800"/>
            <a:ext cx="43434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UNDER THE GUIDANCE OF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Mr. B. </a:t>
            </a:r>
            <a:r>
              <a:rPr lang="en-US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Gopi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Chandra Kumar, </a:t>
            </a:r>
            <a:r>
              <a:rPr lang="en-US" sz="14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M. Tech</a:t>
            </a: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   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Sr. Asst. Professor, Dept. of ECE,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SVCE, TIRUPATI.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C:\Users\SVCE_RMD\Documents\Downloads\SVCE1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676400"/>
            <a:ext cx="1759290" cy="1625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4800600" cy="652462"/>
          </a:xfrm>
        </p:spPr>
        <p:txBody>
          <a:bodyPr/>
          <a:lstStyle/>
          <a:p>
            <a:pPr algn="l"/>
            <a:r>
              <a:rPr lang="en-US" sz="4000" dirty="0"/>
              <a:t>Flow chart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5932F4D-12FF-445B-B847-A47D3D813DE2}"/>
              </a:ext>
            </a:extLst>
          </p:cNvPr>
          <p:cNvSpPr/>
          <p:nvPr/>
        </p:nvSpPr>
        <p:spPr>
          <a:xfrm>
            <a:off x="3985846" y="685800"/>
            <a:ext cx="1295400" cy="6524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A36B464D-12F0-4B44-855D-1CC717992672}"/>
              </a:ext>
            </a:extLst>
          </p:cNvPr>
          <p:cNvSpPr/>
          <p:nvPr/>
        </p:nvSpPr>
        <p:spPr>
          <a:xfrm>
            <a:off x="3897923" y="1600200"/>
            <a:ext cx="1471246" cy="6524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POWERED 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73D6D77-4C26-4F70-94FF-ECB26751C2D5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4633546" y="1338262"/>
            <a:ext cx="0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Diamond 1">
            <a:extLst>
              <a:ext uri="{FF2B5EF4-FFF2-40B4-BE49-F238E27FC236}">
                <a16:creationId xmlns:a16="http://schemas.microsoft.com/office/drawing/2014/main" xmlns="" id="{FBAA6FF0-91D1-4A90-A329-5F880BC2AB48}"/>
              </a:ext>
            </a:extLst>
          </p:cNvPr>
          <p:cNvSpPr/>
          <p:nvPr/>
        </p:nvSpPr>
        <p:spPr>
          <a:xfrm>
            <a:off x="3841066" y="2514600"/>
            <a:ext cx="1584960" cy="9144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ON READER?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F9834AA1-5C95-47AC-966F-ABD065B19A0F}"/>
              </a:ext>
            </a:extLst>
          </p:cNvPr>
          <p:cNvCxnSpPr>
            <a:stCxn id="11" idx="2"/>
            <a:endCxn id="2" idx="0"/>
          </p:cNvCxnSpPr>
          <p:nvPr/>
        </p:nvCxnSpPr>
        <p:spPr>
          <a:xfrm>
            <a:off x="4633546" y="2252662"/>
            <a:ext cx="0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6819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4800600" cy="652462"/>
          </a:xfrm>
        </p:spPr>
        <p:txBody>
          <a:bodyPr/>
          <a:lstStyle/>
          <a:p>
            <a:pPr algn="l"/>
            <a:r>
              <a:rPr lang="en-US" sz="4000" dirty="0"/>
              <a:t>Flow chart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5932F4D-12FF-445B-B847-A47D3D813DE2}"/>
              </a:ext>
            </a:extLst>
          </p:cNvPr>
          <p:cNvSpPr/>
          <p:nvPr/>
        </p:nvSpPr>
        <p:spPr>
          <a:xfrm>
            <a:off x="3985846" y="685800"/>
            <a:ext cx="1295400" cy="6524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A36B464D-12F0-4B44-855D-1CC717992672}"/>
              </a:ext>
            </a:extLst>
          </p:cNvPr>
          <p:cNvSpPr/>
          <p:nvPr/>
        </p:nvSpPr>
        <p:spPr>
          <a:xfrm>
            <a:off x="3897923" y="1600200"/>
            <a:ext cx="1471246" cy="6524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POWERED 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73D6D77-4C26-4F70-94FF-ECB26751C2D5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4633546" y="1338262"/>
            <a:ext cx="0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Diamond 1">
            <a:extLst>
              <a:ext uri="{FF2B5EF4-FFF2-40B4-BE49-F238E27FC236}">
                <a16:creationId xmlns:a16="http://schemas.microsoft.com/office/drawing/2014/main" xmlns="" id="{FBAA6FF0-91D1-4A90-A329-5F880BC2AB48}"/>
              </a:ext>
            </a:extLst>
          </p:cNvPr>
          <p:cNvSpPr/>
          <p:nvPr/>
        </p:nvSpPr>
        <p:spPr>
          <a:xfrm>
            <a:off x="3841066" y="2514600"/>
            <a:ext cx="1584960" cy="9144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ON READER?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F9834AA1-5C95-47AC-966F-ABD065B19A0F}"/>
              </a:ext>
            </a:extLst>
          </p:cNvPr>
          <p:cNvCxnSpPr>
            <a:stCxn id="11" idx="2"/>
            <a:endCxn id="2" idx="0"/>
          </p:cNvCxnSpPr>
          <p:nvPr/>
        </p:nvCxnSpPr>
        <p:spPr>
          <a:xfrm>
            <a:off x="4633546" y="2252662"/>
            <a:ext cx="0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xmlns="" id="{B9AF2D93-7044-4B0D-A918-972324AB30E6}"/>
              </a:ext>
            </a:extLst>
          </p:cNvPr>
          <p:cNvCxnSpPr>
            <a:stCxn id="2" idx="3"/>
          </p:cNvCxnSpPr>
          <p:nvPr/>
        </p:nvCxnSpPr>
        <p:spPr>
          <a:xfrm flipH="1" flipV="1">
            <a:off x="4633546" y="2362200"/>
            <a:ext cx="792480" cy="609600"/>
          </a:xfrm>
          <a:prstGeom prst="bentConnector3">
            <a:avLst>
              <a:gd name="adj1" fmla="val -8032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C7707A6-1D9D-42F3-A945-4D8092D57C9C}"/>
              </a:ext>
            </a:extLst>
          </p:cNvPr>
          <p:cNvSpPr/>
          <p:nvPr/>
        </p:nvSpPr>
        <p:spPr>
          <a:xfrm>
            <a:off x="5426026" y="27686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xmlns="" val="113591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4800600" cy="652462"/>
          </a:xfrm>
        </p:spPr>
        <p:txBody>
          <a:bodyPr/>
          <a:lstStyle/>
          <a:p>
            <a:pPr algn="l"/>
            <a:r>
              <a:rPr lang="en-US" sz="4000" dirty="0"/>
              <a:t>Flow chart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5932F4D-12FF-445B-B847-A47D3D813DE2}"/>
              </a:ext>
            </a:extLst>
          </p:cNvPr>
          <p:cNvSpPr/>
          <p:nvPr/>
        </p:nvSpPr>
        <p:spPr>
          <a:xfrm>
            <a:off x="3985846" y="685800"/>
            <a:ext cx="1295400" cy="6524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A36B464D-12F0-4B44-855D-1CC717992672}"/>
              </a:ext>
            </a:extLst>
          </p:cNvPr>
          <p:cNvSpPr/>
          <p:nvPr/>
        </p:nvSpPr>
        <p:spPr>
          <a:xfrm>
            <a:off x="3897923" y="1600200"/>
            <a:ext cx="1471246" cy="6524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POWERED 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73D6D77-4C26-4F70-94FF-ECB26751C2D5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4633546" y="1338262"/>
            <a:ext cx="0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Diamond 1">
            <a:extLst>
              <a:ext uri="{FF2B5EF4-FFF2-40B4-BE49-F238E27FC236}">
                <a16:creationId xmlns:a16="http://schemas.microsoft.com/office/drawing/2014/main" xmlns="" id="{FBAA6FF0-91D1-4A90-A329-5F880BC2AB48}"/>
              </a:ext>
            </a:extLst>
          </p:cNvPr>
          <p:cNvSpPr/>
          <p:nvPr/>
        </p:nvSpPr>
        <p:spPr>
          <a:xfrm>
            <a:off x="3841066" y="2514600"/>
            <a:ext cx="1584960" cy="9144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ON READER?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F9834AA1-5C95-47AC-966F-ABD065B19A0F}"/>
              </a:ext>
            </a:extLst>
          </p:cNvPr>
          <p:cNvCxnSpPr>
            <a:stCxn id="11" idx="2"/>
            <a:endCxn id="2" idx="0"/>
          </p:cNvCxnSpPr>
          <p:nvPr/>
        </p:nvCxnSpPr>
        <p:spPr>
          <a:xfrm>
            <a:off x="4633546" y="2252662"/>
            <a:ext cx="0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xmlns="" id="{B9AF2D93-7044-4B0D-A918-972324AB30E6}"/>
              </a:ext>
            </a:extLst>
          </p:cNvPr>
          <p:cNvCxnSpPr>
            <a:stCxn id="2" idx="3"/>
          </p:cNvCxnSpPr>
          <p:nvPr/>
        </p:nvCxnSpPr>
        <p:spPr>
          <a:xfrm flipH="1" flipV="1">
            <a:off x="4633546" y="2362200"/>
            <a:ext cx="792480" cy="609600"/>
          </a:xfrm>
          <a:prstGeom prst="bentConnector3">
            <a:avLst>
              <a:gd name="adj1" fmla="val -8032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80A0F833-F3D3-4750-B0B9-7D4E5BC3EE05}"/>
              </a:ext>
            </a:extLst>
          </p:cNvPr>
          <p:cNvSpPr/>
          <p:nvPr/>
        </p:nvSpPr>
        <p:spPr>
          <a:xfrm>
            <a:off x="2209800" y="3276600"/>
            <a:ext cx="1295400" cy="6524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 FOR ’3’ SECONDS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xmlns="" id="{3820F34D-0CD3-46EC-B316-B8A362A0ED6C}"/>
              </a:ext>
            </a:extLst>
          </p:cNvPr>
          <p:cNvCxnSpPr>
            <a:stCxn id="2" idx="1"/>
            <a:endCxn id="4" idx="0"/>
          </p:cNvCxnSpPr>
          <p:nvPr/>
        </p:nvCxnSpPr>
        <p:spPr>
          <a:xfrm rot="10800000" flipV="1">
            <a:off x="2857500" y="2971800"/>
            <a:ext cx="983566" cy="30480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97C45B0-1EE3-4C16-BCD9-3E18D87EEF28}"/>
              </a:ext>
            </a:extLst>
          </p:cNvPr>
          <p:cNvSpPr/>
          <p:nvPr/>
        </p:nvSpPr>
        <p:spPr>
          <a:xfrm>
            <a:off x="5426026" y="27686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A916A18-6F32-4A1A-AACC-7C0D8EA5EDFA}"/>
              </a:ext>
            </a:extLst>
          </p:cNvPr>
          <p:cNvSpPr/>
          <p:nvPr/>
        </p:nvSpPr>
        <p:spPr>
          <a:xfrm>
            <a:off x="3186039" y="27686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xmlns="" val="190226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4800600" cy="652462"/>
          </a:xfrm>
        </p:spPr>
        <p:txBody>
          <a:bodyPr/>
          <a:lstStyle/>
          <a:p>
            <a:pPr algn="l"/>
            <a:r>
              <a:rPr lang="en-US" sz="4000" dirty="0"/>
              <a:t>Flow chart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5932F4D-12FF-445B-B847-A47D3D813DE2}"/>
              </a:ext>
            </a:extLst>
          </p:cNvPr>
          <p:cNvSpPr/>
          <p:nvPr/>
        </p:nvSpPr>
        <p:spPr>
          <a:xfrm>
            <a:off x="3985846" y="685800"/>
            <a:ext cx="1295400" cy="6524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A36B464D-12F0-4B44-855D-1CC717992672}"/>
              </a:ext>
            </a:extLst>
          </p:cNvPr>
          <p:cNvSpPr/>
          <p:nvPr/>
        </p:nvSpPr>
        <p:spPr>
          <a:xfrm>
            <a:off x="3897923" y="1600200"/>
            <a:ext cx="1471246" cy="6524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POWERED 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73D6D77-4C26-4F70-94FF-ECB26751C2D5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4633546" y="1338262"/>
            <a:ext cx="0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Diamond 1">
            <a:extLst>
              <a:ext uri="{FF2B5EF4-FFF2-40B4-BE49-F238E27FC236}">
                <a16:creationId xmlns:a16="http://schemas.microsoft.com/office/drawing/2014/main" xmlns="" id="{FBAA6FF0-91D1-4A90-A329-5F880BC2AB48}"/>
              </a:ext>
            </a:extLst>
          </p:cNvPr>
          <p:cNvSpPr/>
          <p:nvPr/>
        </p:nvSpPr>
        <p:spPr>
          <a:xfrm>
            <a:off x="3841066" y="2514600"/>
            <a:ext cx="1584960" cy="9144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ON READER?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F9834AA1-5C95-47AC-966F-ABD065B19A0F}"/>
              </a:ext>
            </a:extLst>
          </p:cNvPr>
          <p:cNvCxnSpPr>
            <a:stCxn id="11" idx="2"/>
            <a:endCxn id="2" idx="0"/>
          </p:cNvCxnSpPr>
          <p:nvPr/>
        </p:nvCxnSpPr>
        <p:spPr>
          <a:xfrm>
            <a:off x="4633546" y="2252662"/>
            <a:ext cx="0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xmlns="" id="{B9AF2D93-7044-4B0D-A918-972324AB30E6}"/>
              </a:ext>
            </a:extLst>
          </p:cNvPr>
          <p:cNvCxnSpPr>
            <a:stCxn id="2" idx="3"/>
          </p:cNvCxnSpPr>
          <p:nvPr/>
        </p:nvCxnSpPr>
        <p:spPr>
          <a:xfrm flipH="1" flipV="1">
            <a:off x="4633546" y="2362200"/>
            <a:ext cx="792480" cy="609600"/>
          </a:xfrm>
          <a:prstGeom prst="bentConnector3">
            <a:avLst>
              <a:gd name="adj1" fmla="val -8032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80A0F833-F3D3-4750-B0B9-7D4E5BC3EE05}"/>
              </a:ext>
            </a:extLst>
          </p:cNvPr>
          <p:cNvSpPr/>
          <p:nvPr/>
        </p:nvSpPr>
        <p:spPr>
          <a:xfrm>
            <a:off x="2209800" y="3251200"/>
            <a:ext cx="1295400" cy="6524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 FOR ’3’ SECONDS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xmlns="" id="{3820F34D-0CD3-46EC-B316-B8A362A0ED6C}"/>
              </a:ext>
            </a:extLst>
          </p:cNvPr>
          <p:cNvCxnSpPr>
            <a:stCxn id="2" idx="1"/>
            <a:endCxn id="4" idx="0"/>
          </p:cNvCxnSpPr>
          <p:nvPr/>
        </p:nvCxnSpPr>
        <p:spPr>
          <a:xfrm rot="10800000" flipV="1">
            <a:off x="2857500" y="2971800"/>
            <a:ext cx="983566" cy="27940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Diamond 13">
            <a:extLst>
              <a:ext uri="{FF2B5EF4-FFF2-40B4-BE49-F238E27FC236}">
                <a16:creationId xmlns:a16="http://schemas.microsoft.com/office/drawing/2014/main" xmlns="" id="{EF35B057-F34F-4AF9-9479-0173E8575BB4}"/>
              </a:ext>
            </a:extLst>
          </p:cNvPr>
          <p:cNvSpPr/>
          <p:nvPr/>
        </p:nvSpPr>
        <p:spPr>
          <a:xfrm>
            <a:off x="2134551" y="4114800"/>
            <a:ext cx="1445895" cy="9144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DETEC-TED?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BF5F8646-CA99-4A33-866D-45ADF758E277}"/>
              </a:ext>
            </a:extLst>
          </p:cNvPr>
          <p:cNvCxnSpPr>
            <a:stCxn id="4" idx="2"/>
            <a:endCxn id="14" idx="0"/>
          </p:cNvCxnSpPr>
          <p:nvPr/>
        </p:nvCxnSpPr>
        <p:spPr>
          <a:xfrm flipH="1">
            <a:off x="2857499" y="3903662"/>
            <a:ext cx="1" cy="2111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6965EA8-A50A-452C-BE0D-EFB36AA1FE7C}"/>
              </a:ext>
            </a:extLst>
          </p:cNvPr>
          <p:cNvSpPr/>
          <p:nvPr/>
        </p:nvSpPr>
        <p:spPr>
          <a:xfrm>
            <a:off x="3186039" y="27686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51ADE1AD-07F2-42A8-9E84-40B538434ABF}"/>
              </a:ext>
            </a:extLst>
          </p:cNvPr>
          <p:cNvSpPr/>
          <p:nvPr/>
        </p:nvSpPr>
        <p:spPr>
          <a:xfrm>
            <a:off x="5426026" y="27686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xmlns="" val="18208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4800600" cy="652462"/>
          </a:xfrm>
        </p:spPr>
        <p:txBody>
          <a:bodyPr/>
          <a:lstStyle/>
          <a:p>
            <a:pPr algn="l"/>
            <a:r>
              <a:rPr lang="en-US" sz="4000" dirty="0"/>
              <a:t>Flow chart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5932F4D-12FF-445B-B847-A47D3D813DE2}"/>
              </a:ext>
            </a:extLst>
          </p:cNvPr>
          <p:cNvSpPr/>
          <p:nvPr/>
        </p:nvSpPr>
        <p:spPr>
          <a:xfrm>
            <a:off x="3985846" y="685800"/>
            <a:ext cx="1295400" cy="6524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A36B464D-12F0-4B44-855D-1CC717992672}"/>
              </a:ext>
            </a:extLst>
          </p:cNvPr>
          <p:cNvSpPr/>
          <p:nvPr/>
        </p:nvSpPr>
        <p:spPr>
          <a:xfrm>
            <a:off x="3897923" y="1600200"/>
            <a:ext cx="1471246" cy="6524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POWERED 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73D6D77-4C26-4F70-94FF-ECB26751C2D5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4633546" y="1338262"/>
            <a:ext cx="0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Diamond 1">
            <a:extLst>
              <a:ext uri="{FF2B5EF4-FFF2-40B4-BE49-F238E27FC236}">
                <a16:creationId xmlns:a16="http://schemas.microsoft.com/office/drawing/2014/main" xmlns="" id="{FBAA6FF0-91D1-4A90-A329-5F880BC2AB48}"/>
              </a:ext>
            </a:extLst>
          </p:cNvPr>
          <p:cNvSpPr/>
          <p:nvPr/>
        </p:nvSpPr>
        <p:spPr>
          <a:xfrm>
            <a:off x="3841066" y="2514600"/>
            <a:ext cx="1584960" cy="9144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ON READER?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F9834AA1-5C95-47AC-966F-ABD065B19A0F}"/>
              </a:ext>
            </a:extLst>
          </p:cNvPr>
          <p:cNvCxnSpPr>
            <a:stCxn id="11" idx="2"/>
            <a:endCxn id="2" idx="0"/>
          </p:cNvCxnSpPr>
          <p:nvPr/>
        </p:nvCxnSpPr>
        <p:spPr>
          <a:xfrm>
            <a:off x="4633546" y="2252662"/>
            <a:ext cx="0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xmlns="" id="{B9AF2D93-7044-4B0D-A918-972324AB30E6}"/>
              </a:ext>
            </a:extLst>
          </p:cNvPr>
          <p:cNvCxnSpPr>
            <a:stCxn id="2" idx="3"/>
          </p:cNvCxnSpPr>
          <p:nvPr/>
        </p:nvCxnSpPr>
        <p:spPr>
          <a:xfrm flipH="1" flipV="1">
            <a:off x="4633546" y="2362200"/>
            <a:ext cx="792480" cy="609600"/>
          </a:xfrm>
          <a:prstGeom prst="bentConnector3">
            <a:avLst>
              <a:gd name="adj1" fmla="val -8032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80A0F833-F3D3-4750-B0B9-7D4E5BC3EE05}"/>
              </a:ext>
            </a:extLst>
          </p:cNvPr>
          <p:cNvSpPr/>
          <p:nvPr/>
        </p:nvSpPr>
        <p:spPr>
          <a:xfrm>
            <a:off x="2209799" y="3200400"/>
            <a:ext cx="1295400" cy="6524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 FOR ’3’ SECONDS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xmlns="" id="{3820F34D-0CD3-46EC-B316-B8A362A0ED6C}"/>
              </a:ext>
            </a:extLst>
          </p:cNvPr>
          <p:cNvCxnSpPr>
            <a:stCxn id="2" idx="1"/>
            <a:endCxn id="4" idx="0"/>
          </p:cNvCxnSpPr>
          <p:nvPr/>
        </p:nvCxnSpPr>
        <p:spPr>
          <a:xfrm rot="10800000" flipV="1">
            <a:off x="2857500" y="2971800"/>
            <a:ext cx="983567" cy="22860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Diamond 13">
            <a:extLst>
              <a:ext uri="{FF2B5EF4-FFF2-40B4-BE49-F238E27FC236}">
                <a16:creationId xmlns:a16="http://schemas.microsoft.com/office/drawing/2014/main" xmlns="" id="{EF35B057-F34F-4AF9-9479-0173E8575BB4}"/>
              </a:ext>
            </a:extLst>
          </p:cNvPr>
          <p:cNvSpPr/>
          <p:nvPr/>
        </p:nvSpPr>
        <p:spPr>
          <a:xfrm>
            <a:off x="2134551" y="4114800"/>
            <a:ext cx="1445895" cy="9144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DETEC-TED?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BF5F8646-CA99-4A33-866D-45ADF758E277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2857499" y="3852862"/>
            <a:ext cx="0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amond 14">
            <a:extLst>
              <a:ext uri="{FF2B5EF4-FFF2-40B4-BE49-F238E27FC236}">
                <a16:creationId xmlns:a16="http://schemas.microsoft.com/office/drawing/2014/main" xmlns="" id="{5CBEC4CB-946D-40A6-8701-E55CDCD6AB6F}"/>
              </a:ext>
            </a:extLst>
          </p:cNvPr>
          <p:cNvSpPr/>
          <p:nvPr/>
        </p:nvSpPr>
        <p:spPr>
          <a:xfrm>
            <a:off x="457200" y="4937760"/>
            <a:ext cx="1445895" cy="9144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MISMA-CTHED</a:t>
            </a:r>
          </a:p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xmlns="" id="{72136E32-493F-439B-A56F-CE7615579445}"/>
              </a:ext>
            </a:extLst>
          </p:cNvPr>
          <p:cNvCxnSpPr>
            <a:cxnSpLocks/>
            <a:endCxn id="15" idx="0"/>
          </p:cNvCxnSpPr>
          <p:nvPr/>
        </p:nvCxnSpPr>
        <p:spPr>
          <a:xfrm rot="10800000" flipV="1">
            <a:off x="1180148" y="4572000"/>
            <a:ext cx="953452" cy="36576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3211535E-6BC5-422A-A020-9338A2CF706E}"/>
              </a:ext>
            </a:extLst>
          </p:cNvPr>
          <p:cNvSpPr/>
          <p:nvPr/>
        </p:nvSpPr>
        <p:spPr>
          <a:xfrm>
            <a:off x="5426026" y="27686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DF1BDCC6-861D-420A-B792-D084A9069F4D}"/>
              </a:ext>
            </a:extLst>
          </p:cNvPr>
          <p:cNvSpPr/>
          <p:nvPr/>
        </p:nvSpPr>
        <p:spPr>
          <a:xfrm>
            <a:off x="3186039" y="27686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9CC5AD1B-0440-4AB3-BA7D-188C0E79231A}"/>
              </a:ext>
            </a:extLst>
          </p:cNvPr>
          <p:cNvSpPr/>
          <p:nvPr/>
        </p:nvSpPr>
        <p:spPr>
          <a:xfrm>
            <a:off x="1616974" y="43688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xmlns="" val="302486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4800600" cy="652462"/>
          </a:xfrm>
        </p:spPr>
        <p:txBody>
          <a:bodyPr/>
          <a:lstStyle/>
          <a:p>
            <a:pPr algn="l"/>
            <a:r>
              <a:rPr lang="en-US" sz="4000" dirty="0"/>
              <a:t>Flow chart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5932F4D-12FF-445B-B847-A47D3D813DE2}"/>
              </a:ext>
            </a:extLst>
          </p:cNvPr>
          <p:cNvSpPr/>
          <p:nvPr/>
        </p:nvSpPr>
        <p:spPr>
          <a:xfrm>
            <a:off x="3985846" y="685800"/>
            <a:ext cx="1295400" cy="6524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A36B464D-12F0-4B44-855D-1CC717992672}"/>
              </a:ext>
            </a:extLst>
          </p:cNvPr>
          <p:cNvSpPr/>
          <p:nvPr/>
        </p:nvSpPr>
        <p:spPr>
          <a:xfrm>
            <a:off x="3897923" y="1600200"/>
            <a:ext cx="1471246" cy="6524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POWERED 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73D6D77-4C26-4F70-94FF-ECB26751C2D5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4633546" y="1338262"/>
            <a:ext cx="0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Diamond 1">
            <a:extLst>
              <a:ext uri="{FF2B5EF4-FFF2-40B4-BE49-F238E27FC236}">
                <a16:creationId xmlns:a16="http://schemas.microsoft.com/office/drawing/2014/main" xmlns="" id="{FBAA6FF0-91D1-4A90-A329-5F880BC2AB48}"/>
              </a:ext>
            </a:extLst>
          </p:cNvPr>
          <p:cNvSpPr/>
          <p:nvPr/>
        </p:nvSpPr>
        <p:spPr>
          <a:xfrm>
            <a:off x="3841066" y="2514600"/>
            <a:ext cx="1584960" cy="9144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ON READER?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F9834AA1-5C95-47AC-966F-ABD065B19A0F}"/>
              </a:ext>
            </a:extLst>
          </p:cNvPr>
          <p:cNvCxnSpPr>
            <a:stCxn id="11" idx="2"/>
            <a:endCxn id="2" idx="0"/>
          </p:cNvCxnSpPr>
          <p:nvPr/>
        </p:nvCxnSpPr>
        <p:spPr>
          <a:xfrm>
            <a:off x="4633546" y="2252662"/>
            <a:ext cx="0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xmlns="" id="{B9AF2D93-7044-4B0D-A918-972324AB30E6}"/>
              </a:ext>
            </a:extLst>
          </p:cNvPr>
          <p:cNvCxnSpPr>
            <a:stCxn id="2" idx="3"/>
          </p:cNvCxnSpPr>
          <p:nvPr/>
        </p:nvCxnSpPr>
        <p:spPr>
          <a:xfrm flipH="1" flipV="1">
            <a:off x="4633546" y="2362200"/>
            <a:ext cx="792480" cy="609600"/>
          </a:xfrm>
          <a:prstGeom prst="bentConnector3">
            <a:avLst>
              <a:gd name="adj1" fmla="val -8032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80A0F833-F3D3-4750-B0B9-7D4E5BC3EE05}"/>
              </a:ext>
            </a:extLst>
          </p:cNvPr>
          <p:cNvSpPr/>
          <p:nvPr/>
        </p:nvSpPr>
        <p:spPr>
          <a:xfrm>
            <a:off x="2209798" y="3200400"/>
            <a:ext cx="1295400" cy="6524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 FOR ’3’ SECONDS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xmlns="" id="{3820F34D-0CD3-46EC-B316-B8A362A0ED6C}"/>
              </a:ext>
            </a:extLst>
          </p:cNvPr>
          <p:cNvCxnSpPr>
            <a:cxnSpLocks/>
            <a:stCxn id="2" idx="1"/>
            <a:endCxn id="4" idx="0"/>
          </p:cNvCxnSpPr>
          <p:nvPr/>
        </p:nvCxnSpPr>
        <p:spPr>
          <a:xfrm rot="10800000" flipV="1">
            <a:off x="2857498" y="2971800"/>
            <a:ext cx="983568" cy="22860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Diamond 13">
            <a:extLst>
              <a:ext uri="{FF2B5EF4-FFF2-40B4-BE49-F238E27FC236}">
                <a16:creationId xmlns:a16="http://schemas.microsoft.com/office/drawing/2014/main" xmlns="" id="{EF35B057-F34F-4AF9-9479-0173E8575BB4}"/>
              </a:ext>
            </a:extLst>
          </p:cNvPr>
          <p:cNvSpPr/>
          <p:nvPr/>
        </p:nvSpPr>
        <p:spPr>
          <a:xfrm>
            <a:off x="2134551" y="4114800"/>
            <a:ext cx="1445895" cy="9144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DETEC-TED?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BF5F8646-CA99-4A33-866D-45ADF758E277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2857498" y="3852862"/>
            <a:ext cx="1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amond 14">
            <a:extLst>
              <a:ext uri="{FF2B5EF4-FFF2-40B4-BE49-F238E27FC236}">
                <a16:creationId xmlns:a16="http://schemas.microsoft.com/office/drawing/2014/main" xmlns="" id="{5CBEC4CB-946D-40A6-8701-E55CDCD6AB6F}"/>
              </a:ext>
            </a:extLst>
          </p:cNvPr>
          <p:cNvSpPr/>
          <p:nvPr/>
        </p:nvSpPr>
        <p:spPr>
          <a:xfrm>
            <a:off x="457200" y="4937760"/>
            <a:ext cx="1445895" cy="9144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MISMA-CTHED</a:t>
            </a:r>
          </a:p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xmlns="" id="{72136E32-493F-439B-A56F-CE7615579445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V="1">
            <a:off x="1180149" y="4572000"/>
            <a:ext cx="954403" cy="36576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2EF28A63-9B93-406E-8F72-CB8D02BF34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1287780" y="3878580"/>
            <a:ext cx="303276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E5D451D7-8A5C-468F-AD80-C47F27A7E3DB}"/>
              </a:ext>
            </a:extLst>
          </p:cNvPr>
          <p:cNvCxnSpPr>
            <a:cxnSpLocks/>
          </p:cNvCxnSpPr>
          <p:nvPr/>
        </p:nvCxnSpPr>
        <p:spPr>
          <a:xfrm>
            <a:off x="228600" y="2362200"/>
            <a:ext cx="4419600" cy="15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FDBA206C-37F2-4693-887B-DB3106E575C1}"/>
              </a:ext>
            </a:extLst>
          </p:cNvPr>
          <p:cNvCxnSpPr>
            <a:stCxn id="15" idx="1"/>
          </p:cNvCxnSpPr>
          <p:nvPr/>
        </p:nvCxnSpPr>
        <p:spPr>
          <a:xfrm flipH="1">
            <a:off x="228600" y="5394960"/>
            <a:ext cx="228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F49B5934-7D82-4A19-BC37-F8B576E1A778}"/>
              </a:ext>
            </a:extLst>
          </p:cNvPr>
          <p:cNvSpPr/>
          <p:nvPr/>
        </p:nvSpPr>
        <p:spPr>
          <a:xfrm>
            <a:off x="1616974" y="43688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4628152-745D-4C91-8FDE-3606A419E51F}"/>
              </a:ext>
            </a:extLst>
          </p:cNvPr>
          <p:cNvSpPr/>
          <p:nvPr/>
        </p:nvSpPr>
        <p:spPr>
          <a:xfrm>
            <a:off x="5426026" y="27686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598B877C-E5F2-4C83-BE17-986E8146A4C6}"/>
              </a:ext>
            </a:extLst>
          </p:cNvPr>
          <p:cNvSpPr/>
          <p:nvPr/>
        </p:nvSpPr>
        <p:spPr>
          <a:xfrm>
            <a:off x="3186039" y="27686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D496F34-6FED-49F4-8FF9-BC1EB8B80B3F}"/>
              </a:ext>
            </a:extLst>
          </p:cNvPr>
          <p:cNvSpPr/>
          <p:nvPr/>
        </p:nvSpPr>
        <p:spPr>
          <a:xfrm>
            <a:off x="98512" y="465328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xmlns="" val="359928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4800600" cy="652462"/>
          </a:xfrm>
        </p:spPr>
        <p:txBody>
          <a:bodyPr/>
          <a:lstStyle/>
          <a:p>
            <a:pPr algn="l"/>
            <a:r>
              <a:rPr lang="en-US" sz="4000" dirty="0"/>
              <a:t>Flow chart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5932F4D-12FF-445B-B847-A47D3D813DE2}"/>
              </a:ext>
            </a:extLst>
          </p:cNvPr>
          <p:cNvSpPr/>
          <p:nvPr/>
        </p:nvSpPr>
        <p:spPr>
          <a:xfrm>
            <a:off x="3985846" y="685800"/>
            <a:ext cx="1295400" cy="6524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A36B464D-12F0-4B44-855D-1CC717992672}"/>
              </a:ext>
            </a:extLst>
          </p:cNvPr>
          <p:cNvSpPr/>
          <p:nvPr/>
        </p:nvSpPr>
        <p:spPr>
          <a:xfrm>
            <a:off x="3897923" y="1600200"/>
            <a:ext cx="1471246" cy="6524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POWERED 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73D6D77-4C26-4F70-94FF-ECB26751C2D5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4633546" y="1338262"/>
            <a:ext cx="0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Diamond 1">
            <a:extLst>
              <a:ext uri="{FF2B5EF4-FFF2-40B4-BE49-F238E27FC236}">
                <a16:creationId xmlns:a16="http://schemas.microsoft.com/office/drawing/2014/main" xmlns="" id="{FBAA6FF0-91D1-4A90-A329-5F880BC2AB48}"/>
              </a:ext>
            </a:extLst>
          </p:cNvPr>
          <p:cNvSpPr/>
          <p:nvPr/>
        </p:nvSpPr>
        <p:spPr>
          <a:xfrm>
            <a:off x="3841066" y="2514600"/>
            <a:ext cx="1584960" cy="9144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ON READER?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F9834AA1-5C95-47AC-966F-ABD065B19A0F}"/>
              </a:ext>
            </a:extLst>
          </p:cNvPr>
          <p:cNvCxnSpPr>
            <a:stCxn id="11" idx="2"/>
            <a:endCxn id="2" idx="0"/>
          </p:cNvCxnSpPr>
          <p:nvPr/>
        </p:nvCxnSpPr>
        <p:spPr>
          <a:xfrm>
            <a:off x="4633546" y="2252662"/>
            <a:ext cx="0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xmlns="" id="{B9AF2D93-7044-4B0D-A918-972324AB30E6}"/>
              </a:ext>
            </a:extLst>
          </p:cNvPr>
          <p:cNvCxnSpPr>
            <a:stCxn id="2" idx="3"/>
          </p:cNvCxnSpPr>
          <p:nvPr/>
        </p:nvCxnSpPr>
        <p:spPr>
          <a:xfrm flipH="1" flipV="1">
            <a:off x="4633546" y="2362200"/>
            <a:ext cx="792480" cy="609600"/>
          </a:xfrm>
          <a:prstGeom prst="bentConnector3">
            <a:avLst>
              <a:gd name="adj1" fmla="val -8032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80A0F833-F3D3-4750-B0B9-7D4E5BC3EE05}"/>
              </a:ext>
            </a:extLst>
          </p:cNvPr>
          <p:cNvSpPr/>
          <p:nvPr/>
        </p:nvSpPr>
        <p:spPr>
          <a:xfrm>
            <a:off x="2209798" y="3200400"/>
            <a:ext cx="1295400" cy="6524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 FOR ’3’ SECONDS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xmlns="" id="{3820F34D-0CD3-46EC-B316-B8A362A0ED6C}"/>
              </a:ext>
            </a:extLst>
          </p:cNvPr>
          <p:cNvCxnSpPr>
            <a:stCxn id="2" idx="1"/>
            <a:endCxn id="4" idx="0"/>
          </p:cNvCxnSpPr>
          <p:nvPr/>
        </p:nvCxnSpPr>
        <p:spPr>
          <a:xfrm rot="10800000" flipV="1">
            <a:off x="2857498" y="2971800"/>
            <a:ext cx="983568" cy="22860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Diamond 13">
            <a:extLst>
              <a:ext uri="{FF2B5EF4-FFF2-40B4-BE49-F238E27FC236}">
                <a16:creationId xmlns:a16="http://schemas.microsoft.com/office/drawing/2014/main" xmlns="" id="{EF35B057-F34F-4AF9-9479-0173E8575BB4}"/>
              </a:ext>
            </a:extLst>
          </p:cNvPr>
          <p:cNvSpPr/>
          <p:nvPr/>
        </p:nvSpPr>
        <p:spPr>
          <a:xfrm>
            <a:off x="2134551" y="4114800"/>
            <a:ext cx="1445895" cy="9144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DETEC-TED?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BF5F8646-CA99-4A33-866D-45ADF758E277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2857498" y="3852862"/>
            <a:ext cx="1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amond 14">
            <a:extLst>
              <a:ext uri="{FF2B5EF4-FFF2-40B4-BE49-F238E27FC236}">
                <a16:creationId xmlns:a16="http://schemas.microsoft.com/office/drawing/2014/main" xmlns="" id="{5CBEC4CB-946D-40A6-8701-E55CDCD6AB6F}"/>
              </a:ext>
            </a:extLst>
          </p:cNvPr>
          <p:cNvSpPr/>
          <p:nvPr/>
        </p:nvSpPr>
        <p:spPr>
          <a:xfrm>
            <a:off x="457200" y="4937760"/>
            <a:ext cx="1445895" cy="9144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MISMA-CTHED</a:t>
            </a:r>
          </a:p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xmlns="" id="{72136E32-493F-439B-A56F-CE7615579445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V="1">
            <a:off x="1180149" y="4572000"/>
            <a:ext cx="954403" cy="36576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2EF28A63-9B93-406E-8F72-CB8D02BF34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1287780" y="3878580"/>
            <a:ext cx="303276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E5D451D7-8A5C-468F-AD80-C47F27A7E3DB}"/>
              </a:ext>
            </a:extLst>
          </p:cNvPr>
          <p:cNvCxnSpPr>
            <a:cxnSpLocks/>
          </p:cNvCxnSpPr>
          <p:nvPr/>
        </p:nvCxnSpPr>
        <p:spPr>
          <a:xfrm>
            <a:off x="228600" y="2362200"/>
            <a:ext cx="4419600" cy="15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FDBA206C-37F2-4693-887B-DB3106E575C1}"/>
              </a:ext>
            </a:extLst>
          </p:cNvPr>
          <p:cNvCxnSpPr>
            <a:stCxn id="15" idx="1"/>
          </p:cNvCxnSpPr>
          <p:nvPr/>
        </p:nvCxnSpPr>
        <p:spPr>
          <a:xfrm flipH="1">
            <a:off x="228600" y="5394960"/>
            <a:ext cx="228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271F38C-EFFA-4FEB-81F4-81197F8C1693}"/>
              </a:ext>
            </a:extLst>
          </p:cNvPr>
          <p:cNvSpPr/>
          <p:nvPr/>
        </p:nvSpPr>
        <p:spPr>
          <a:xfrm>
            <a:off x="4915856" y="4706779"/>
            <a:ext cx="2780344" cy="4619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‘GPS’ DATA TO THE REGD. MOBILE NUMBER THROUGH ‘GSM’.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xmlns="" id="{24C285B4-7C6B-4227-A631-26C00F7B3E6B}"/>
              </a:ext>
            </a:extLst>
          </p:cNvPr>
          <p:cNvCxnSpPr>
            <a:stCxn id="14" idx="3"/>
            <a:endCxn id="20" idx="0"/>
          </p:cNvCxnSpPr>
          <p:nvPr/>
        </p:nvCxnSpPr>
        <p:spPr>
          <a:xfrm>
            <a:off x="3580446" y="4572000"/>
            <a:ext cx="2725582" cy="13477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xmlns="" id="{83B4E567-F2D8-40D6-8D2C-8D15810B0A89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 flipV="1">
            <a:off x="1903095" y="4937760"/>
            <a:ext cx="3012761" cy="45720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62424AA8-A0FF-4348-B54F-5028E04DE385}"/>
              </a:ext>
            </a:extLst>
          </p:cNvPr>
          <p:cNvSpPr/>
          <p:nvPr/>
        </p:nvSpPr>
        <p:spPr>
          <a:xfrm>
            <a:off x="5426026" y="27686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8DD84174-BDDC-4729-BB92-0F7B6CD64D5F}"/>
              </a:ext>
            </a:extLst>
          </p:cNvPr>
          <p:cNvSpPr/>
          <p:nvPr/>
        </p:nvSpPr>
        <p:spPr>
          <a:xfrm>
            <a:off x="3186039" y="27686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830E3C11-181D-4D0D-AF74-066243FBC42B}"/>
              </a:ext>
            </a:extLst>
          </p:cNvPr>
          <p:cNvSpPr/>
          <p:nvPr/>
        </p:nvSpPr>
        <p:spPr>
          <a:xfrm>
            <a:off x="1616974" y="43688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D1799753-C3A4-4856-B9A1-4B831D5E5CAF}"/>
              </a:ext>
            </a:extLst>
          </p:cNvPr>
          <p:cNvSpPr/>
          <p:nvPr/>
        </p:nvSpPr>
        <p:spPr>
          <a:xfrm>
            <a:off x="98512" y="465328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AE47371-6791-4115-87CC-5EF74597F5EF}"/>
              </a:ext>
            </a:extLst>
          </p:cNvPr>
          <p:cNvSpPr/>
          <p:nvPr/>
        </p:nvSpPr>
        <p:spPr>
          <a:xfrm>
            <a:off x="3848208" y="435491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80DEE05F-D85B-48A3-8DC1-6A14983E19AD}"/>
              </a:ext>
            </a:extLst>
          </p:cNvPr>
          <p:cNvSpPr/>
          <p:nvPr/>
        </p:nvSpPr>
        <p:spPr>
          <a:xfrm>
            <a:off x="1947202" y="51816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xmlns="" val="170426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4800600" cy="652462"/>
          </a:xfrm>
        </p:spPr>
        <p:txBody>
          <a:bodyPr/>
          <a:lstStyle/>
          <a:p>
            <a:pPr algn="l"/>
            <a:r>
              <a:rPr lang="en-US" sz="4000" dirty="0"/>
              <a:t>Flow chart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5932F4D-12FF-445B-B847-A47D3D813DE2}"/>
              </a:ext>
            </a:extLst>
          </p:cNvPr>
          <p:cNvSpPr/>
          <p:nvPr/>
        </p:nvSpPr>
        <p:spPr>
          <a:xfrm>
            <a:off x="3985846" y="685800"/>
            <a:ext cx="1295400" cy="6524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A36B464D-12F0-4B44-855D-1CC717992672}"/>
              </a:ext>
            </a:extLst>
          </p:cNvPr>
          <p:cNvSpPr/>
          <p:nvPr/>
        </p:nvSpPr>
        <p:spPr>
          <a:xfrm>
            <a:off x="3897923" y="1600200"/>
            <a:ext cx="1471246" cy="6524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POWERED 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73D6D77-4C26-4F70-94FF-ECB26751C2D5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4633546" y="1338262"/>
            <a:ext cx="0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Diamond 1">
            <a:extLst>
              <a:ext uri="{FF2B5EF4-FFF2-40B4-BE49-F238E27FC236}">
                <a16:creationId xmlns:a16="http://schemas.microsoft.com/office/drawing/2014/main" xmlns="" id="{FBAA6FF0-91D1-4A90-A329-5F880BC2AB48}"/>
              </a:ext>
            </a:extLst>
          </p:cNvPr>
          <p:cNvSpPr/>
          <p:nvPr/>
        </p:nvSpPr>
        <p:spPr>
          <a:xfrm>
            <a:off x="3841066" y="2514600"/>
            <a:ext cx="1584960" cy="9144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ON READER?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F9834AA1-5C95-47AC-966F-ABD065B19A0F}"/>
              </a:ext>
            </a:extLst>
          </p:cNvPr>
          <p:cNvCxnSpPr>
            <a:cxnSpLocks/>
            <a:stCxn id="11" idx="2"/>
            <a:endCxn id="2" idx="0"/>
          </p:cNvCxnSpPr>
          <p:nvPr/>
        </p:nvCxnSpPr>
        <p:spPr>
          <a:xfrm>
            <a:off x="4633546" y="2252662"/>
            <a:ext cx="0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xmlns="" id="{B9AF2D93-7044-4B0D-A918-972324AB30E6}"/>
              </a:ext>
            </a:extLst>
          </p:cNvPr>
          <p:cNvCxnSpPr>
            <a:cxnSpLocks/>
            <a:stCxn id="2" idx="3"/>
          </p:cNvCxnSpPr>
          <p:nvPr/>
        </p:nvCxnSpPr>
        <p:spPr>
          <a:xfrm flipH="1" flipV="1">
            <a:off x="4633546" y="2362200"/>
            <a:ext cx="792480" cy="609600"/>
          </a:xfrm>
          <a:prstGeom prst="bentConnector3">
            <a:avLst>
              <a:gd name="adj1" fmla="val -8032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80A0F833-F3D3-4750-B0B9-7D4E5BC3EE05}"/>
              </a:ext>
            </a:extLst>
          </p:cNvPr>
          <p:cNvSpPr/>
          <p:nvPr/>
        </p:nvSpPr>
        <p:spPr>
          <a:xfrm>
            <a:off x="2209798" y="3200400"/>
            <a:ext cx="1295400" cy="6524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 FOR ’3’ SECONDS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xmlns="" id="{3820F34D-0CD3-46EC-B316-B8A362A0ED6C}"/>
              </a:ext>
            </a:extLst>
          </p:cNvPr>
          <p:cNvCxnSpPr>
            <a:stCxn id="2" idx="1"/>
            <a:endCxn id="4" idx="0"/>
          </p:cNvCxnSpPr>
          <p:nvPr/>
        </p:nvCxnSpPr>
        <p:spPr>
          <a:xfrm rot="10800000" flipV="1">
            <a:off x="2857498" y="2971800"/>
            <a:ext cx="983568" cy="22860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Diamond 13">
            <a:extLst>
              <a:ext uri="{FF2B5EF4-FFF2-40B4-BE49-F238E27FC236}">
                <a16:creationId xmlns:a16="http://schemas.microsoft.com/office/drawing/2014/main" xmlns="" id="{EF35B057-F34F-4AF9-9479-0173E8575BB4}"/>
              </a:ext>
            </a:extLst>
          </p:cNvPr>
          <p:cNvSpPr/>
          <p:nvPr/>
        </p:nvSpPr>
        <p:spPr>
          <a:xfrm>
            <a:off x="2134551" y="4114800"/>
            <a:ext cx="1445895" cy="9144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DETEC-TED?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BF5F8646-CA99-4A33-866D-45ADF758E277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2857498" y="3852862"/>
            <a:ext cx="1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amond 14">
            <a:extLst>
              <a:ext uri="{FF2B5EF4-FFF2-40B4-BE49-F238E27FC236}">
                <a16:creationId xmlns:a16="http://schemas.microsoft.com/office/drawing/2014/main" xmlns="" id="{5CBEC4CB-946D-40A6-8701-E55CDCD6AB6F}"/>
              </a:ext>
            </a:extLst>
          </p:cNvPr>
          <p:cNvSpPr/>
          <p:nvPr/>
        </p:nvSpPr>
        <p:spPr>
          <a:xfrm>
            <a:off x="457200" y="4937760"/>
            <a:ext cx="1445895" cy="9144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MISMA-CTHED</a:t>
            </a:r>
          </a:p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xmlns="" id="{72136E32-493F-439B-A56F-CE7615579445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V="1">
            <a:off x="1180149" y="4572000"/>
            <a:ext cx="954403" cy="36576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2EF28A63-9B93-406E-8F72-CB8D02BF34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1287780" y="3878580"/>
            <a:ext cx="303276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E5D451D7-8A5C-468F-AD80-C47F27A7E3DB}"/>
              </a:ext>
            </a:extLst>
          </p:cNvPr>
          <p:cNvCxnSpPr>
            <a:cxnSpLocks/>
          </p:cNvCxnSpPr>
          <p:nvPr/>
        </p:nvCxnSpPr>
        <p:spPr>
          <a:xfrm>
            <a:off x="228600" y="2362200"/>
            <a:ext cx="4419600" cy="15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FDBA206C-37F2-4693-887B-DB3106E575C1}"/>
              </a:ext>
            </a:extLst>
          </p:cNvPr>
          <p:cNvCxnSpPr>
            <a:stCxn id="15" idx="1"/>
          </p:cNvCxnSpPr>
          <p:nvPr/>
        </p:nvCxnSpPr>
        <p:spPr>
          <a:xfrm flipH="1">
            <a:off x="228600" y="5394960"/>
            <a:ext cx="228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271F38C-EFFA-4FEB-81F4-81197F8C1693}"/>
              </a:ext>
            </a:extLst>
          </p:cNvPr>
          <p:cNvSpPr/>
          <p:nvPr/>
        </p:nvSpPr>
        <p:spPr>
          <a:xfrm>
            <a:off x="4915856" y="4706779"/>
            <a:ext cx="2780344" cy="4619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‘GPS’ DATA TO THE REGD. MOBILE NUMBER THROUGH ‘GSM’.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xmlns="" id="{24C285B4-7C6B-4227-A631-26C00F7B3E6B}"/>
              </a:ext>
            </a:extLst>
          </p:cNvPr>
          <p:cNvCxnSpPr>
            <a:stCxn id="14" idx="3"/>
            <a:endCxn id="20" idx="0"/>
          </p:cNvCxnSpPr>
          <p:nvPr/>
        </p:nvCxnSpPr>
        <p:spPr>
          <a:xfrm>
            <a:off x="3580446" y="4572000"/>
            <a:ext cx="2725582" cy="13477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xmlns="" id="{83B4E567-F2D8-40D6-8D2C-8D15810B0A89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 flipV="1">
            <a:off x="1903095" y="4937760"/>
            <a:ext cx="3012761" cy="45720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ACCB8543-33B3-463F-A276-9DD474A6D4D0}"/>
              </a:ext>
            </a:extLst>
          </p:cNvPr>
          <p:cNvSpPr/>
          <p:nvPr/>
        </p:nvSpPr>
        <p:spPr>
          <a:xfrm>
            <a:off x="4915856" y="5339080"/>
            <a:ext cx="2780344" cy="4619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THE GUARDIAN OF THE VICTIM OR POLICE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6461D983-36B6-404C-91A1-288DF91F8630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>
            <a:off x="6306028" y="5168741"/>
            <a:ext cx="0" cy="170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224B9D85-5A45-428C-98C2-C6ECD540A680}"/>
              </a:ext>
            </a:extLst>
          </p:cNvPr>
          <p:cNvSpPr/>
          <p:nvPr/>
        </p:nvSpPr>
        <p:spPr>
          <a:xfrm>
            <a:off x="1616974" y="43688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29D3AC45-A858-464C-9286-78A37AA86230}"/>
              </a:ext>
            </a:extLst>
          </p:cNvPr>
          <p:cNvSpPr/>
          <p:nvPr/>
        </p:nvSpPr>
        <p:spPr>
          <a:xfrm>
            <a:off x="5426026" y="27686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E3865FDF-6F8C-4498-80D8-7DE9ED500C69}"/>
              </a:ext>
            </a:extLst>
          </p:cNvPr>
          <p:cNvSpPr/>
          <p:nvPr/>
        </p:nvSpPr>
        <p:spPr>
          <a:xfrm>
            <a:off x="3186039" y="27686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4C1971E5-B34D-45EB-8C3B-008054D6E72E}"/>
              </a:ext>
            </a:extLst>
          </p:cNvPr>
          <p:cNvSpPr/>
          <p:nvPr/>
        </p:nvSpPr>
        <p:spPr>
          <a:xfrm>
            <a:off x="3848208" y="435491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5A746038-0602-4B31-AAB3-DBF98929D480}"/>
              </a:ext>
            </a:extLst>
          </p:cNvPr>
          <p:cNvSpPr/>
          <p:nvPr/>
        </p:nvSpPr>
        <p:spPr>
          <a:xfrm>
            <a:off x="1947202" y="51816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425FC803-C126-4341-8599-0C968967D56C}"/>
              </a:ext>
            </a:extLst>
          </p:cNvPr>
          <p:cNvSpPr/>
          <p:nvPr/>
        </p:nvSpPr>
        <p:spPr>
          <a:xfrm>
            <a:off x="98512" y="465328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xmlns="" val="130678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4800600" cy="652462"/>
          </a:xfrm>
        </p:spPr>
        <p:txBody>
          <a:bodyPr/>
          <a:lstStyle/>
          <a:p>
            <a:pPr algn="l"/>
            <a:r>
              <a:rPr lang="en-US" sz="4000" dirty="0"/>
              <a:t>Flow chart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5932F4D-12FF-445B-B847-A47D3D813DE2}"/>
              </a:ext>
            </a:extLst>
          </p:cNvPr>
          <p:cNvSpPr/>
          <p:nvPr/>
        </p:nvSpPr>
        <p:spPr>
          <a:xfrm>
            <a:off x="3985846" y="685800"/>
            <a:ext cx="1295400" cy="6524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A36B464D-12F0-4B44-855D-1CC717992672}"/>
              </a:ext>
            </a:extLst>
          </p:cNvPr>
          <p:cNvSpPr/>
          <p:nvPr/>
        </p:nvSpPr>
        <p:spPr>
          <a:xfrm>
            <a:off x="3897923" y="1600200"/>
            <a:ext cx="1471246" cy="6524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POWERED 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73D6D77-4C26-4F70-94FF-ECB26751C2D5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4633546" y="1338262"/>
            <a:ext cx="0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Diamond 1">
            <a:extLst>
              <a:ext uri="{FF2B5EF4-FFF2-40B4-BE49-F238E27FC236}">
                <a16:creationId xmlns:a16="http://schemas.microsoft.com/office/drawing/2014/main" xmlns="" id="{FBAA6FF0-91D1-4A90-A329-5F880BC2AB48}"/>
              </a:ext>
            </a:extLst>
          </p:cNvPr>
          <p:cNvSpPr/>
          <p:nvPr/>
        </p:nvSpPr>
        <p:spPr>
          <a:xfrm>
            <a:off x="3841066" y="2514600"/>
            <a:ext cx="1584960" cy="9144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ON READER?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F9834AA1-5C95-47AC-966F-ABD065B19A0F}"/>
              </a:ext>
            </a:extLst>
          </p:cNvPr>
          <p:cNvCxnSpPr>
            <a:stCxn id="11" idx="2"/>
            <a:endCxn id="2" idx="0"/>
          </p:cNvCxnSpPr>
          <p:nvPr/>
        </p:nvCxnSpPr>
        <p:spPr>
          <a:xfrm>
            <a:off x="4633546" y="2252662"/>
            <a:ext cx="0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xmlns="" id="{B9AF2D93-7044-4B0D-A918-972324AB30E6}"/>
              </a:ext>
            </a:extLst>
          </p:cNvPr>
          <p:cNvCxnSpPr>
            <a:stCxn id="2" idx="3"/>
          </p:cNvCxnSpPr>
          <p:nvPr/>
        </p:nvCxnSpPr>
        <p:spPr>
          <a:xfrm flipH="1" flipV="1">
            <a:off x="4633546" y="2362200"/>
            <a:ext cx="792480" cy="609600"/>
          </a:xfrm>
          <a:prstGeom prst="bentConnector3">
            <a:avLst>
              <a:gd name="adj1" fmla="val -8032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80A0F833-F3D3-4750-B0B9-7D4E5BC3EE05}"/>
              </a:ext>
            </a:extLst>
          </p:cNvPr>
          <p:cNvSpPr/>
          <p:nvPr/>
        </p:nvSpPr>
        <p:spPr>
          <a:xfrm>
            <a:off x="2209798" y="3200400"/>
            <a:ext cx="1295400" cy="6524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 FOR ’3’ SECONDS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xmlns="" id="{3820F34D-0CD3-46EC-B316-B8A362A0ED6C}"/>
              </a:ext>
            </a:extLst>
          </p:cNvPr>
          <p:cNvCxnSpPr>
            <a:stCxn id="2" idx="1"/>
            <a:endCxn id="4" idx="0"/>
          </p:cNvCxnSpPr>
          <p:nvPr/>
        </p:nvCxnSpPr>
        <p:spPr>
          <a:xfrm rot="10800000" flipV="1">
            <a:off x="2857498" y="2971800"/>
            <a:ext cx="983568" cy="22860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Diamond 13">
            <a:extLst>
              <a:ext uri="{FF2B5EF4-FFF2-40B4-BE49-F238E27FC236}">
                <a16:creationId xmlns:a16="http://schemas.microsoft.com/office/drawing/2014/main" xmlns="" id="{EF35B057-F34F-4AF9-9479-0173E8575BB4}"/>
              </a:ext>
            </a:extLst>
          </p:cNvPr>
          <p:cNvSpPr/>
          <p:nvPr/>
        </p:nvSpPr>
        <p:spPr>
          <a:xfrm>
            <a:off x="2134551" y="4114800"/>
            <a:ext cx="1445895" cy="9144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DETEC-TED?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BF5F8646-CA99-4A33-866D-45ADF758E277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2857498" y="3852862"/>
            <a:ext cx="1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amond 14">
            <a:extLst>
              <a:ext uri="{FF2B5EF4-FFF2-40B4-BE49-F238E27FC236}">
                <a16:creationId xmlns:a16="http://schemas.microsoft.com/office/drawing/2014/main" xmlns="" id="{5CBEC4CB-946D-40A6-8701-E55CDCD6AB6F}"/>
              </a:ext>
            </a:extLst>
          </p:cNvPr>
          <p:cNvSpPr/>
          <p:nvPr/>
        </p:nvSpPr>
        <p:spPr>
          <a:xfrm>
            <a:off x="457200" y="4937760"/>
            <a:ext cx="1445895" cy="9144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 MISMA-CTHED</a:t>
            </a:r>
          </a:p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xmlns="" id="{72136E32-493F-439B-A56F-CE7615579445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V="1">
            <a:off x="1180149" y="4572000"/>
            <a:ext cx="954403" cy="36576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2EF28A63-9B93-406E-8F72-CB8D02BF34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1287780" y="3878580"/>
            <a:ext cx="303276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E5D451D7-8A5C-468F-AD80-C47F27A7E3DB}"/>
              </a:ext>
            </a:extLst>
          </p:cNvPr>
          <p:cNvCxnSpPr>
            <a:cxnSpLocks/>
          </p:cNvCxnSpPr>
          <p:nvPr/>
        </p:nvCxnSpPr>
        <p:spPr>
          <a:xfrm>
            <a:off x="228600" y="2362200"/>
            <a:ext cx="4419600" cy="15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FDBA206C-37F2-4693-887B-DB3106E575C1}"/>
              </a:ext>
            </a:extLst>
          </p:cNvPr>
          <p:cNvCxnSpPr>
            <a:stCxn id="15" idx="1"/>
          </p:cNvCxnSpPr>
          <p:nvPr/>
        </p:nvCxnSpPr>
        <p:spPr>
          <a:xfrm flipH="1">
            <a:off x="228600" y="5394960"/>
            <a:ext cx="228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271F38C-EFFA-4FEB-81F4-81197F8C1693}"/>
              </a:ext>
            </a:extLst>
          </p:cNvPr>
          <p:cNvSpPr/>
          <p:nvPr/>
        </p:nvSpPr>
        <p:spPr>
          <a:xfrm>
            <a:off x="4915856" y="4706779"/>
            <a:ext cx="2780344" cy="4619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‘GPS’ DATA TO THE REGD. MOBILE NUMBER THROUGH ‘GSM’.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xmlns="" id="{24C285B4-7C6B-4227-A631-26C00F7B3E6B}"/>
              </a:ext>
            </a:extLst>
          </p:cNvPr>
          <p:cNvCxnSpPr>
            <a:cxnSpLocks/>
            <a:stCxn id="14" idx="3"/>
            <a:endCxn id="20" idx="0"/>
          </p:cNvCxnSpPr>
          <p:nvPr/>
        </p:nvCxnSpPr>
        <p:spPr>
          <a:xfrm>
            <a:off x="3580446" y="4572000"/>
            <a:ext cx="2725582" cy="13477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xmlns="" id="{83B4E567-F2D8-40D6-8D2C-8D15810B0A89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 flipV="1">
            <a:off x="1903095" y="4937760"/>
            <a:ext cx="3012761" cy="45720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ACCB8543-33B3-463F-A276-9DD474A6D4D0}"/>
              </a:ext>
            </a:extLst>
          </p:cNvPr>
          <p:cNvSpPr/>
          <p:nvPr/>
        </p:nvSpPr>
        <p:spPr>
          <a:xfrm>
            <a:off x="4915856" y="5339080"/>
            <a:ext cx="2780344" cy="4619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THE GUARDIAN OF THE VICTIM OR POLICE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6461D983-36B6-404C-91A1-288DF91F8630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>
            <a:off x="6306028" y="5168741"/>
            <a:ext cx="0" cy="170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98724A4C-3280-4005-A2EF-1BBEE313ADE8}"/>
              </a:ext>
            </a:extLst>
          </p:cNvPr>
          <p:cNvSpPr/>
          <p:nvPr/>
        </p:nvSpPr>
        <p:spPr>
          <a:xfrm>
            <a:off x="5658328" y="5980748"/>
            <a:ext cx="1295400" cy="6524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F8FC67C6-8166-493E-B913-619EF95671F0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>
            <a:off x="6306028" y="5801042"/>
            <a:ext cx="0" cy="1797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3CD7E5D-FC02-4F40-8CF1-CC241AE70D4E}"/>
              </a:ext>
            </a:extLst>
          </p:cNvPr>
          <p:cNvSpPr/>
          <p:nvPr/>
        </p:nvSpPr>
        <p:spPr>
          <a:xfrm>
            <a:off x="5426026" y="27686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08D5199-D37A-473D-9EA7-53605250619F}"/>
              </a:ext>
            </a:extLst>
          </p:cNvPr>
          <p:cNvSpPr/>
          <p:nvPr/>
        </p:nvSpPr>
        <p:spPr>
          <a:xfrm>
            <a:off x="3186039" y="27686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8736DD89-AAF6-4FC1-BD67-BBFCB3370819}"/>
              </a:ext>
            </a:extLst>
          </p:cNvPr>
          <p:cNvSpPr/>
          <p:nvPr/>
        </p:nvSpPr>
        <p:spPr>
          <a:xfrm>
            <a:off x="1616974" y="43688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5E4D18E9-7A32-43AC-BC69-E81D2602E045}"/>
              </a:ext>
            </a:extLst>
          </p:cNvPr>
          <p:cNvSpPr/>
          <p:nvPr/>
        </p:nvSpPr>
        <p:spPr>
          <a:xfrm>
            <a:off x="3848208" y="435491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0D568EB7-5C68-450F-AB5C-2313A4ED44B0}"/>
              </a:ext>
            </a:extLst>
          </p:cNvPr>
          <p:cNvSpPr/>
          <p:nvPr/>
        </p:nvSpPr>
        <p:spPr>
          <a:xfrm>
            <a:off x="98512" y="465328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BD6976E2-FAC1-4A53-80AB-D480078E91D0}"/>
              </a:ext>
            </a:extLst>
          </p:cNvPr>
          <p:cNvSpPr/>
          <p:nvPr/>
        </p:nvSpPr>
        <p:spPr>
          <a:xfrm>
            <a:off x="1947202" y="5181600"/>
            <a:ext cx="517574" cy="2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xmlns="" val="323892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Tools Used</a:t>
            </a:r>
          </a:p>
        </p:txBody>
      </p:sp>
      <p:sp>
        <p:nvSpPr>
          <p:cNvPr id="1048628" name="Content Placeholder 2"/>
          <p:cNvSpPr>
            <a:spLocks noGrp="1"/>
          </p:cNvSpPr>
          <p:nvPr>
            <p:ph sz="quarter" idx="13"/>
          </p:nvPr>
        </p:nvSpPr>
        <p:spPr>
          <a:xfrm>
            <a:off x="676655" y="1905000"/>
            <a:ext cx="3822192" cy="461486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Hardware: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Arduino Mega 2560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SIM 800 GSM module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Neo6mv2 GPS module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R305 finger print reader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LCD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PCB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smtClean="0"/>
              <a:t>Battery  /  Power supply</a:t>
            </a:r>
            <a:endParaRPr lang="en-IN" dirty="0"/>
          </a:p>
          <a:p>
            <a:pPr marL="0" indent="0" algn="r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1048629" name="Content Placeholder 3"/>
          <p:cNvSpPr>
            <a:spLocks noGrp="1"/>
          </p:cNvSpPr>
          <p:nvPr>
            <p:ph sz="quarter" idx="14"/>
          </p:nvPr>
        </p:nvSpPr>
        <p:spPr>
          <a:xfrm>
            <a:off x="4645152" y="1905000"/>
            <a:ext cx="3822192" cy="461486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Software: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Arduino 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Contents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3400" y="1600200"/>
            <a:ext cx="7408862" cy="4419600"/>
          </a:xfrm>
        </p:spPr>
        <p:txBody>
          <a:bodyPr/>
          <a:lstStyle/>
          <a:p>
            <a:r>
              <a:rPr lang="en-US" dirty="0"/>
              <a:t>Objective</a:t>
            </a:r>
          </a:p>
          <a:p>
            <a:r>
              <a:rPr lang="en-US" dirty="0"/>
              <a:t>Existing System</a:t>
            </a:r>
          </a:p>
          <a:p>
            <a:r>
              <a:rPr lang="en-US" dirty="0"/>
              <a:t>Proposed system</a:t>
            </a:r>
          </a:p>
          <a:p>
            <a:r>
              <a:rPr lang="en-US" dirty="0"/>
              <a:t>Block diagram/flow chart</a:t>
            </a:r>
          </a:p>
          <a:p>
            <a:r>
              <a:rPr lang="en-US" dirty="0"/>
              <a:t>Tools  used 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Applications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Future Scope</a:t>
            </a:r>
          </a:p>
          <a:p>
            <a:r>
              <a:rPr lang="en-US" dirty="0"/>
              <a:t>References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Arduino mega</a:t>
            </a:r>
          </a:p>
        </p:txBody>
      </p:sp>
      <p:pic>
        <p:nvPicPr>
          <p:cNvPr id="4" name="imag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676400"/>
            <a:ext cx="6548907" cy="47007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3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990600"/>
            <a:ext cx="7373026" cy="51804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76400"/>
            <a:ext cx="7924800" cy="4648200"/>
          </a:xfrm>
        </p:spPr>
        <p:txBody>
          <a:bodyPr/>
          <a:lstStyle/>
          <a:p>
            <a:pPr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Mega 2560 is a microcontroller board based on the ATmega2560.</a:t>
            </a:r>
          </a:p>
          <a:p>
            <a:pPr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54 digital input/output pins (14 PWM outputs) </a:t>
            </a:r>
          </a:p>
          <a:p>
            <a:pPr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analog inputs.</a:t>
            </a:r>
          </a:p>
          <a:p>
            <a:pPr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UARTs (hardware serial ports).</a:t>
            </a:r>
          </a:p>
          <a:p>
            <a:pPr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MHz crystal oscillator, </a:t>
            </a:r>
          </a:p>
          <a:p>
            <a:pPr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connection, </a:t>
            </a:r>
          </a:p>
          <a:p>
            <a:pPr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jack, </a:t>
            </a:r>
          </a:p>
          <a:p>
            <a:pPr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ICSP header</a:t>
            </a:r>
          </a:p>
          <a:p>
            <a:pPr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 button.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xmlns="" id="{E21FA666-F4DB-4040-91E7-4421F70E3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252537"/>
          </a:xfrm>
        </p:spPr>
        <p:txBody>
          <a:bodyPr/>
          <a:lstStyle/>
          <a:p>
            <a:pPr algn="l"/>
            <a:r>
              <a:rPr lang="en-US" sz="4000" dirty="0"/>
              <a:t>Specifications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1538" y="1066800"/>
            <a:ext cx="7408862" cy="5059363"/>
          </a:xfrm>
        </p:spPr>
        <p:txBody>
          <a:bodyPr/>
          <a:lstStyle/>
          <a:p>
            <a:pPr marL="0" indent="0">
              <a:buNone/>
            </a:pP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voltage to the Arduino board (5V).</a:t>
            </a:r>
          </a:p>
          <a:p>
            <a:pPr lvl="0" algn="just">
              <a:lnSpc>
                <a:spcPct val="160000"/>
              </a:lnSpc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3.3V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3.3 volt supply generated by the on-board regulator. </a:t>
            </a:r>
          </a:p>
          <a:p>
            <a:pPr lvl="0" algn="just">
              <a:lnSpc>
                <a:spcPct val="160000"/>
              </a:lnSpc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pins.</a:t>
            </a:r>
          </a:p>
          <a:p>
            <a:pPr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MEMORY: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ATmega2560 has 256 KB of flash memory for storing code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KB of SRAM and 4 KB of EEPROM.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6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xmlns="" id="{69C7E248-A489-40AF-8F10-881AAE64D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8138"/>
            <a:ext cx="8229600" cy="1252537"/>
          </a:xfrm>
        </p:spPr>
        <p:txBody>
          <a:bodyPr/>
          <a:lstStyle/>
          <a:p>
            <a:pPr algn="l"/>
            <a:r>
              <a:rPr lang="en-US" sz="4000" dirty="0"/>
              <a:t>Power pins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Power supply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9216" y="1828800"/>
            <a:ext cx="7170384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1538" y="1600200"/>
            <a:ext cx="7408862" cy="452596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It does different functions: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Fingerprint enrollment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Image process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Characters acquisition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Fingerprint template creation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Fingerprint template storage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Fingerprint compare (1: 1, 1: N)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Fingerprint delete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This module can work with different devices based on UAWRT such as PC, SCM and so on.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Finger print module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/>
              <a:t>Pin diagram</a:t>
            </a:r>
            <a:endParaRPr lang="en-US" dirty="0"/>
          </a:p>
        </p:txBody>
      </p:sp>
      <p:pic>
        <p:nvPicPr>
          <p:cNvPr id="1026" name="Picture 2" descr="C:\Users\MANOHAR\Desktop\fingerprint-sensor-pinou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0"/>
            <a:ext cx="8572500" cy="4029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zedomax.com/image/200611/parallax_gps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0" y="228600"/>
            <a:ext cx="2857500" cy="2857500"/>
          </a:xfrm>
          <a:prstGeom prst="rect">
            <a:avLst/>
          </a:prstGeom>
          <a:noFill/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1538" y="1828800"/>
            <a:ext cx="7408862" cy="4572000"/>
          </a:xfrm>
        </p:spPr>
        <p:txBody>
          <a:bodyPr/>
          <a:lstStyle/>
          <a:p>
            <a:pPr>
              <a:buClr>
                <a:schemeClr val="bg2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Ultra high sensitivity: -165dBm </a:t>
            </a:r>
          </a:p>
          <a:p>
            <a:pPr>
              <a:buClr>
                <a:schemeClr val="bg2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22 tracking/66 acquisition-channel receiver </a:t>
            </a:r>
          </a:p>
          <a:p>
            <a:pPr>
              <a:buClr>
                <a:schemeClr val="bg2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WAAS/EGNOS/MSAS/GAGAN support </a:t>
            </a:r>
          </a:p>
          <a:p>
            <a:pPr>
              <a:buClr>
                <a:schemeClr val="bg2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AGPS support </a:t>
            </a:r>
          </a:p>
          <a:p>
            <a:pPr>
              <a:buClr>
                <a:schemeClr val="bg2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NMEA protocols (default speed: 9600bps) </a:t>
            </a:r>
          </a:p>
          <a:p>
            <a:pPr>
              <a:buClr>
                <a:schemeClr val="bg2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One serial port </a:t>
            </a:r>
          </a:p>
          <a:p>
            <a:pPr>
              <a:buClr>
                <a:schemeClr val="bg2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Embedded patch antenna 12*12*4 mm </a:t>
            </a:r>
          </a:p>
          <a:p>
            <a:pPr>
              <a:buClr>
                <a:schemeClr val="bg2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Operating temperature range: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- 40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to 85°C</a:t>
            </a:r>
          </a:p>
          <a:p>
            <a:pPr>
              <a:buClr>
                <a:schemeClr val="bg2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RoHS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compliant (Lead-free)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GPS module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GPS interfacing with </a:t>
            </a:r>
            <a:r>
              <a:rPr lang="en-US" sz="4000" dirty="0" err="1"/>
              <a:t>arduino</a:t>
            </a:r>
            <a:endParaRPr lang="en-US" dirty="0"/>
          </a:p>
        </p:txBody>
      </p:sp>
      <p:pic>
        <p:nvPicPr>
          <p:cNvPr id="2050" name="Picture 2" descr="C:\Users\MANOHAR\Desktop\schematics-gps-arduino-modu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265" y="1676400"/>
            <a:ext cx="8868335" cy="5029200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 flipV="1">
            <a:off x="6096000" y="2667000"/>
            <a:ext cx="5334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29400" y="2514600"/>
            <a:ext cx="762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791200" y="3276600"/>
            <a:ext cx="11430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562600" y="2209800"/>
            <a:ext cx="22860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562600" y="57150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848600" y="1981200"/>
            <a:ext cx="457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72200" y="5562600"/>
            <a:ext cx="609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VCC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34200" y="3048000"/>
            <a:ext cx="533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GSM interfacing with </a:t>
            </a:r>
            <a:r>
              <a:rPr lang="en-US" sz="4000" dirty="0" err="1"/>
              <a:t>arduino</a:t>
            </a:r>
            <a:endParaRPr lang="en-US" dirty="0"/>
          </a:p>
        </p:txBody>
      </p:sp>
      <p:pic>
        <p:nvPicPr>
          <p:cNvPr id="3074" name="Picture 2" descr="C:\Users\MANOHAR\Desktop\GSM-Modem-Arduin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447800"/>
            <a:ext cx="8382271" cy="510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514600"/>
            <a:ext cx="7747000" cy="4144963"/>
          </a:xfrm>
        </p:spPr>
        <p:txBody>
          <a:bodyPr/>
          <a:lstStyle/>
          <a:p>
            <a:pPr algn="just"/>
            <a:r>
              <a:rPr lang="en-US" dirty="0"/>
              <a:t>To alert the guardian of the woman (victim) through alert message if the victim fell into danger.</a:t>
            </a:r>
          </a:p>
          <a:p>
            <a:pPr algn="just"/>
            <a:r>
              <a:rPr lang="en-US" dirty="0"/>
              <a:t>Alert message should contain the whereabouts of the victim.</a:t>
            </a:r>
          </a:p>
          <a:p>
            <a:pPr algn="just"/>
            <a:r>
              <a:rPr lang="en-US" dirty="0"/>
              <a:t>To overcome the problem in manually triggered safety device for “No chance” condition.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Objective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LCD display</a:t>
            </a:r>
            <a:endParaRPr lang="en-US" dirty="0"/>
          </a:p>
        </p:txBody>
      </p:sp>
      <p:pic>
        <p:nvPicPr>
          <p:cNvPr id="4" name="Content Placeholder 3" descr="16 x 2 LCD PinOut | 16x2 Character LCD Module Pin diagram"/>
          <p:cNvPicPr>
            <a:picLocks noGrp="1"/>
          </p:cNvPicPr>
          <p:nvPr>
            <p:ph idx="1"/>
          </p:nvPr>
        </p:nvPicPr>
        <p:blipFill>
          <a:blip r:embed="rId2" cstate="print"/>
          <a:srcRect l="1282" t="3632" r="2083" b="20940"/>
          <a:stretch>
            <a:fillRect/>
          </a:stretch>
        </p:blipFill>
        <p:spPr bwMode="auto">
          <a:xfrm rot="5400000">
            <a:off x="2100161" y="1786039"/>
            <a:ext cx="501987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E6F5AD15-6F56-4DA8-8CF5-65BAE643B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752475"/>
          </a:xfrm>
        </p:spPr>
        <p:txBody>
          <a:bodyPr/>
          <a:lstStyle/>
          <a:p>
            <a:pPr algn="l"/>
            <a:r>
              <a:rPr lang="en-IN" dirty="0" smtClean="0"/>
              <a:t>Results:</a:t>
            </a:r>
            <a:endParaRPr lang="en-IN" dirty="0"/>
          </a:p>
        </p:txBody>
      </p:sp>
      <p:pic>
        <p:nvPicPr>
          <p:cNvPr id="1027" name="Picture 3" descr="C:\Users\MANOHAR\Desktop\project results\IMG_20190313_20433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060836"/>
            <a:ext cx="4267200" cy="5797164"/>
          </a:xfrm>
          <a:prstGeom prst="rect">
            <a:avLst/>
          </a:prstGeom>
          <a:noFill/>
        </p:spPr>
      </p:pic>
      <p:pic>
        <p:nvPicPr>
          <p:cNvPr id="1028" name="Picture 4" descr="C:\Users\MANOHAR\Desktop\project results\IMG_20190313_2044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23767"/>
            <a:ext cx="4495800" cy="55342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45204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152400"/>
            <a:ext cx="8229600" cy="752475"/>
          </a:xfrm>
        </p:spPr>
        <p:txBody>
          <a:bodyPr/>
          <a:lstStyle/>
          <a:p>
            <a:pPr algn="l"/>
            <a:r>
              <a:rPr lang="en-US" dirty="0" smtClean="0"/>
              <a:t>Results:</a:t>
            </a:r>
            <a:endParaRPr lang="en-US" dirty="0"/>
          </a:p>
        </p:txBody>
      </p:sp>
      <p:pic>
        <p:nvPicPr>
          <p:cNvPr id="2050" name="Picture 2" descr="C:\Users\MANOHAR\Desktop\project results\IMG_20190313_2046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533400"/>
            <a:ext cx="4495800" cy="6284347"/>
          </a:xfrm>
          <a:prstGeom prst="rect">
            <a:avLst/>
          </a:prstGeom>
          <a:noFill/>
        </p:spPr>
      </p:pic>
      <p:pic>
        <p:nvPicPr>
          <p:cNvPr id="2051" name="Picture 3" descr="C:\Users\MANOHAR\Desktop\project results\IMG_20190313_20463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775715"/>
            <a:ext cx="3795495" cy="60822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600075"/>
          </a:xfrm>
        </p:spPr>
        <p:txBody>
          <a:bodyPr/>
          <a:lstStyle/>
          <a:p>
            <a:pPr algn="l"/>
            <a:r>
              <a:rPr lang="en-US" dirty="0" smtClean="0"/>
              <a:t>Software results:</a:t>
            </a:r>
            <a:endParaRPr lang="en-US" dirty="0"/>
          </a:p>
        </p:txBody>
      </p:sp>
      <p:pic>
        <p:nvPicPr>
          <p:cNvPr id="3074" name="Picture 2" descr="C:\Users\MANOHAR\Desktop\Screenshot_20190314-08184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01511"/>
            <a:ext cx="3835400" cy="6056489"/>
          </a:xfrm>
          <a:prstGeom prst="rect">
            <a:avLst/>
          </a:prstGeom>
          <a:noFill/>
        </p:spPr>
      </p:pic>
      <p:pic>
        <p:nvPicPr>
          <p:cNvPr id="3075" name="Picture 3" descr="C:\Users\MANOHAR\Desktop\Screenshot_20190314-08255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626533"/>
            <a:ext cx="3505200" cy="62314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Content Placeholder 1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34512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Used for the safety of,</a:t>
            </a:r>
          </a:p>
          <a:p>
            <a:pPr marL="457200" indent="-457200">
              <a:buAutoNum type="arabicPeriod"/>
            </a:pPr>
            <a:r>
              <a:rPr lang="en-IN" dirty="0"/>
              <a:t>Women</a:t>
            </a:r>
          </a:p>
          <a:p>
            <a:pPr marL="457200" indent="-457200">
              <a:buFont typeface="Symbol" pitchFamily="18" charset="2"/>
              <a:buAutoNum type="arabicPeriod"/>
            </a:pPr>
            <a:r>
              <a:rPr lang="en-IN" dirty="0"/>
              <a:t>Elderly aged people</a:t>
            </a:r>
          </a:p>
          <a:p>
            <a:pPr marL="457200" indent="-457200">
              <a:buFont typeface="Symbol" pitchFamily="18" charset="2"/>
              <a:buAutoNum type="arabicPeriod"/>
            </a:pPr>
            <a:r>
              <a:rPr lang="en-IN" dirty="0"/>
              <a:t>Physically challenged people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Legal evidence of crime </a:t>
            </a:r>
          </a:p>
        </p:txBody>
      </p:sp>
      <p:sp>
        <p:nvSpPr>
          <p:cNvPr id="104862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</a:t>
            </a:r>
            <a:endParaRPr lang="en-IN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05000"/>
            <a:ext cx="8077200" cy="44958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In this application an alternative approach for the device triggering is obtained by replacing the manual switch with the fingerprint module</a:t>
            </a:r>
            <a:r>
              <a:rPr lang="en-US" dirty="0" smtClean="0"/>
              <a:t>.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This approach can eliminate the risk of triggering problems when there is “No chance” condition for the user.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Conclusion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676400"/>
            <a:ext cx="7670800" cy="4449763"/>
          </a:xfrm>
        </p:spPr>
        <p:txBody>
          <a:bodyPr/>
          <a:lstStyle/>
          <a:p>
            <a:r>
              <a:rPr lang="en-US" dirty="0" smtClean="0"/>
              <a:t>This device can be made so small that it can be used as a hand-band.</a:t>
            </a:r>
          </a:p>
          <a:p>
            <a:r>
              <a:rPr lang="en-US" dirty="0" smtClean="0"/>
              <a:t>Voice messages can be sent during need.</a:t>
            </a:r>
          </a:p>
          <a:p>
            <a:r>
              <a:rPr lang="en-US" dirty="0" smtClean="0"/>
              <a:t>Voice recorder and cam recorder can also be added to the system.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Future scope: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8127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8E0E893F-5032-4F4E-8EB8-4F91E5A65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614862"/>
          </a:xfrm>
        </p:spPr>
        <p:txBody>
          <a:bodyPr/>
          <a:lstStyle/>
          <a:p>
            <a:r>
              <a:rPr lang="en-US" sz="2000" dirty="0"/>
              <a:t>“Suraksha. A instrument to help ladies stuck in an unfortunate situation: An action by an understudy of ITM University Gurgaon. </a:t>
            </a:r>
            <a:r>
              <a:rPr lang="en-US" sz="2000" dirty="0" err="1"/>
              <a:t>efytimes</a:t>
            </a:r>
            <a:r>
              <a:rPr lang="en-US" sz="2000" dirty="0"/>
              <a:t>. com. 2013. Available from: </a:t>
            </a:r>
            <a:r>
              <a:rPr lang="en-US" sz="2000" dirty="0">
                <a:hlinkClick r:id="rId2"/>
              </a:rPr>
              <a:t>http://efytimes.com/e1/118387/SURAKSHA-A-Device-To-Help-Women-In-Distress-An-Initiative-By-A-Student-Of-ITM-University-Gurgaon.pdf</a:t>
            </a:r>
            <a:r>
              <a:rPr lang="en-US" sz="2000" dirty="0"/>
              <a:t>”</a:t>
            </a:r>
          </a:p>
          <a:p>
            <a:r>
              <a:rPr lang="en-US" sz="2000" dirty="0"/>
              <a:t>“</a:t>
            </a:r>
            <a:r>
              <a:rPr lang="en-US" sz="2000" dirty="0" err="1"/>
              <a:t>Pantelopoulos</a:t>
            </a:r>
            <a:r>
              <a:rPr lang="en-US" sz="2000" dirty="0"/>
              <a:t> A, </a:t>
            </a:r>
            <a:r>
              <a:rPr lang="en-US" sz="2000" dirty="0" err="1"/>
              <a:t>Bourbakis</a:t>
            </a:r>
            <a:r>
              <a:rPr lang="en-US" sz="2000" dirty="0"/>
              <a:t> NG. An unmistakable view on sensor-based systems for prosperity checking and foresight. IEEE Transactions on Systems, Man and Cybernetics – part C: Applications and Reviews. 2010 Jan; 40(1):1–12.“</a:t>
            </a:r>
          </a:p>
          <a:p>
            <a:r>
              <a:rPr lang="en-US" sz="2000" dirty="0"/>
              <a:t>“Toney G, </a:t>
            </a:r>
            <a:r>
              <a:rPr lang="en-US" sz="2000" dirty="0" err="1"/>
              <a:t>Jaban</a:t>
            </a:r>
            <a:r>
              <a:rPr lang="en-US" sz="2000" dirty="0"/>
              <a:t> F, Puneeth S. et al. Diagram and utilization of security arm band for women and children using ARM7. 2015 International Conference on Power and Advanced Control Engineering (ICPACE); Bangalore. 2015 Aug 12-14. p. 300–3.”</a:t>
            </a:r>
            <a:endParaRPr lang="en-IN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2B8F90C-0BD3-4EA4-B133-49D6AE5C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xmlns="" val="3240924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1204400">
            <a:off x="1600200" y="2514600"/>
            <a:ext cx="604524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0" b="1" cap="none" spc="0" dirty="0">
                <a:ln w="11430"/>
                <a:solidFill>
                  <a:srgbClr val="00B05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Sitka Heading" pitchFamily="2" charset="0"/>
              </a:rPr>
              <a:t>Any queries?</a:t>
            </a:r>
            <a:endParaRPr lang="en-US" sz="5400" b="1" cap="none" spc="0" dirty="0">
              <a:ln w="11430"/>
              <a:solidFill>
                <a:srgbClr val="00B05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Sitka Heading" pitchFamily="2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1069733">
            <a:off x="1447800" y="2286001"/>
            <a:ext cx="5410200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13800" b="1" cap="none" spc="0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Palace Script MT" pitchFamily="66" charset="0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Content Placeholder 1"/>
          <p:cNvSpPr>
            <a:spLocks noGrp="1"/>
          </p:cNvSpPr>
          <p:nvPr>
            <p:ph idx="1"/>
          </p:nvPr>
        </p:nvSpPr>
        <p:spPr>
          <a:xfrm>
            <a:off x="867569" y="2438400"/>
            <a:ext cx="7408862" cy="39623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There already exist devices in the market which are intended for women's security.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For instance, Sonata ACT, launched in 2016 Q4 by Titan.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Sends alert message to the guardians via SMS when it’s triggered.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So what’s the concern?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What if there is no chance for user to trigger? Well, that’s where our device comes handy.</a:t>
            </a:r>
          </a:p>
        </p:txBody>
      </p:sp>
      <p:sp>
        <p:nvSpPr>
          <p:cNvPr id="104861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/>
            </a:r>
            <a:br>
              <a:rPr lang="en-US" dirty="0"/>
            </a:br>
            <a:r>
              <a:rPr lang="en-US" dirty="0"/>
              <a:t>Existing system and drawbacks</a:t>
            </a:r>
            <a:br>
              <a:rPr lang="en-US" dirty="0"/>
            </a:b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F18200E-C379-4D8E-945D-39049418A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7701" y="1981200"/>
            <a:ext cx="6837099" cy="414496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57273ED0-5FCA-44C4-9E74-DA3D8A98E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Existing System</a:t>
            </a:r>
          </a:p>
        </p:txBody>
      </p:sp>
    </p:spTree>
    <p:extLst>
      <p:ext uri="{BB962C8B-B14F-4D97-AF65-F5344CB8AC3E}">
        <p14:creationId xmlns:p14="http://schemas.microsoft.com/office/powerpoint/2010/main" xmlns="" val="139577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Content Placeholder 1"/>
          <p:cNvSpPr>
            <a:spLocks noGrp="1"/>
          </p:cNvSpPr>
          <p:nvPr>
            <p:ph idx="1"/>
          </p:nvPr>
        </p:nvSpPr>
        <p:spPr>
          <a:xfrm>
            <a:off x="871538" y="1828800"/>
            <a:ext cx="7408862" cy="4495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Our proposed system….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sp>
        <p:nvSpPr>
          <p:cNvPr id="10486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/>
            </a:r>
            <a:br>
              <a:rPr lang="en-US" dirty="0"/>
            </a:br>
            <a:r>
              <a:rPr lang="en-US" dirty="0"/>
              <a:t>Proposed system</a:t>
            </a:r>
            <a:br>
              <a:rPr lang="en-US" dirty="0"/>
            </a:br>
            <a:endParaRPr lang="en-IN" dirty="0"/>
          </a:p>
        </p:txBody>
      </p:sp>
      <p:pic>
        <p:nvPicPr>
          <p:cNvPr id="209715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2461260"/>
            <a:ext cx="6324600" cy="4101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Block Diagram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6800" y="3276600"/>
            <a:ext cx="1981200" cy="685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dirty="0"/>
              <a:t> Finger print scanner module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7000" y="3505200"/>
            <a:ext cx="1219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dirty="0"/>
              <a:t> LCD</a:t>
            </a:r>
          </a:p>
        </p:txBody>
      </p:sp>
      <p:sp>
        <p:nvSpPr>
          <p:cNvPr id="6" name="Rectangle 5"/>
          <p:cNvSpPr/>
          <p:nvPr/>
        </p:nvSpPr>
        <p:spPr>
          <a:xfrm>
            <a:off x="6477000" y="4648200"/>
            <a:ext cx="14478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dirty="0"/>
              <a:t> GSM</a:t>
            </a:r>
          </a:p>
        </p:txBody>
      </p:sp>
      <p:sp>
        <p:nvSpPr>
          <p:cNvPr id="7" name="Rectangle 6"/>
          <p:cNvSpPr/>
          <p:nvPr/>
        </p:nvSpPr>
        <p:spPr>
          <a:xfrm>
            <a:off x="3886200" y="2133600"/>
            <a:ext cx="17526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dirty="0"/>
              <a:t> Power supply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867400" y="38100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867400" y="50292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48000" y="35814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657600" y="3048000"/>
            <a:ext cx="2209800" cy="297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dirty="0"/>
              <a:t>  ARDUNIO    </a:t>
            </a:r>
          </a:p>
          <a:p>
            <a:pPr algn="ctr"/>
            <a:r>
              <a:rPr lang="en-US" dirty="0"/>
              <a:t>Mega</a:t>
            </a:r>
          </a:p>
        </p:txBody>
      </p:sp>
      <p:cxnSp>
        <p:nvCxnSpPr>
          <p:cNvPr id="12" name="Straight Arrow Connector 11"/>
          <p:cNvCxnSpPr>
            <a:cxnSpLocks/>
            <a:stCxn id="7" idx="2"/>
            <a:endCxn id="11" idx="0"/>
          </p:cNvCxnSpPr>
          <p:nvPr/>
        </p:nvCxnSpPr>
        <p:spPr>
          <a:xfrm>
            <a:off x="4762500" y="25908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447800" y="4495800"/>
            <a:ext cx="1600200" cy="4572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GPS 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048000" y="47244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4800600" cy="652462"/>
          </a:xfrm>
        </p:spPr>
        <p:txBody>
          <a:bodyPr/>
          <a:lstStyle/>
          <a:p>
            <a:pPr algn="l"/>
            <a:r>
              <a:rPr lang="en-US" sz="4000" dirty="0"/>
              <a:t>Flow chart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5932F4D-12FF-445B-B847-A47D3D813DE2}"/>
              </a:ext>
            </a:extLst>
          </p:cNvPr>
          <p:cNvSpPr/>
          <p:nvPr/>
        </p:nvSpPr>
        <p:spPr>
          <a:xfrm>
            <a:off x="3985846" y="685800"/>
            <a:ext cx="1295400" cy="6524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xmlns="" val="14643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4800600" cy="652462"/>
          </a:xfrm>
        </p:spPr>
        <p:txBody>
          <a:bodyPr/>
          <a:lstStyle/>
          <a:p>
            <a:pPr algn="l"/>
            <a:r>
              <a:rPr lang="en-US" sz="4000" dirty="0"/>
              <a:t>Flow chart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5932F4D-12FF-445B-B847-A47D3D813DE2}"/>
              </a:ext>
            </a:extLst>
          </p:cNvPr>
          <p:cNvSpPr/>
          <p:nvPr/>
        </p:nvSpPr>
        <p:spPr>
          <a:xfrm>
            <a:off x="3985846" y="685800"/>
            <a:ext cx="1295400" cy="6524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73D6D77-4C26-4F70-94FF-ECB26751C2D5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4633546" y="1338262"/>
            <a:ext cx="0" cy="26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84412060-7FCD-428D-AB60-22CDCFF4808B}"/>
              </a:ext>
            </a:extLst>
          </p:cNvPr>
          <p:cNvSpPr/>
          <p:nvPr/>
        </p:nvSpPr>
        <p:spPr>
          <a:xfrm>
            <a:off x="3897923" y="1600200"/>
            <a:ext cx="1471246" cy="6524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POWERED ON</a:t>
            </a:r>
          </a:p>
        </p:txBody>
      </p:sp>
    </p:spTree>
    <p:extLst>
      <p:ext uri="{BB962C8B-B14F-4D97-AF65-F5344CB8AC3E}">
        <p14:creationId xmlns:p14="http://schemas.microsoft.com/office/powerpoint/2010/main" xmlns="" val="264575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2347</TotalTime>
  <Words>939</Words>
  <Application>Microsoft Office PowerPoint</Application>
  <PresentationFormat>On-screen Show (4:3)</PresentationFormat>
  <Paragraphs>230</Paragraphs>
  <Slides>39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Waveform</vt:lpstr>
      <vt:lpstr>Women safety device with gps tracking and alerts</vt:lpstr>
      <vt:lpstr>Contents</vt:lpstr>
      <vt:lpstr>Objective</vt:lpstr>
      <vt:lpstr> Existing system and drawbacks </vt:lpstr>
      <vt:lpstr>Existing System</vt:lpstr>
      <vt:lpstr> Proposed system </vt:lpstr>
      <vt:lpstr>Block Diagram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Flow chart</vt:lpstr>
      <vt:lpstr>Tools Used</vt:lpstr>
      <vt:lpstr>Arduino mega</vt:lpstr>
      <vt:lpstr>Slide 21</vt:lpstr>
      <vt:lpstr>Specifications</vt:lpstr>
      <vt:lpstr>Power pins</vt:lpstr>
      <vt:lpstr>Power supply</vt:lpstr>
      <vt:lpstr>Finger print module</vt:lpstr>
      <vt:lpstr>Pin diagram</vt:lpstr>
      <vt:lpstr>GPS module</vt:lpstr>
      <vt:lpstr>GPS interfacing with arduino</vt:lpstr>
      <vt:lpstr>GSM interfacing with arduino</vt:lpstr>
      <vt:lpstr>LCD display</vt:lpstr>
      <vt:lpstr>Results:</vt:lpstr>
      <vt:lpstr>Results:</vt:lpstr>
      <vt:lpstr>Software results:</vt:lpstr>
      <vt:lpstr>Applications</vt:lpstr>
      <vt:lpstr>Conclusion</vt:lpstr>
      <vt:lpstr>Future scope:</vt:lpstr>
      <vt:lpstr>References</vt:lpstr>
      <vt:lpstr>Slide 38</vt:lpstr>
      <vt:lpstr>Slide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Sequential Elements for Low Power Clocking System</dc:title>
  <dc:creator>SENTHIL</dc:creator>
  <cp:lastModifiedBy>MANOHAR</cp:lastModifiedBy>
  <cp:revision>307</cp:revision>
  <dcterms:created xsi:type="dcterms:W3CDTF">2011-08-04T07:44:34Z</dcterms:created>
  <dcterms:modified xsi:type="dcterms:W3CDTF">2019-03-15T06:22:45Z</dcterms:modified>
</cp:coreProperties>
</file>